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3"/>
  </p:sldMasterIdLst>
  <p:notesMasterIdLst>
    <p:notesMasterId r:id="rId47"/>
  </p:notesMasterIdLst>
  <p:sldIdLst>
    <p:sldId id="256" r:id="rId4"/>
    <p:sldId id="258" r:id="rId5"/>
    <p:sldId id="259" r:id="rId6"/>
    <p:sldId id="260" r:id="rId7"/>
    <p:sldId id="308" r:id="rId8"/>
    <p:sldId id="261" r:id="rId9"/>
    <p:sldId id="313" r:id="rId10"/>
    <p:sldId id="309" r:id="rId11"/>
    <p:sldId id="322" r:id="rId12"/>
    <p:sldId id="324" r:id="rId13"/>
    <p:sldId id="331" r:id="rId14"/>
    <p:sldId id="325" r:id="rId15"/>
    <p:sldId id="311" r:id="rId16"/>
    <p:sldId id="314" r:id="rId17"/>
    <p:sldId id="272" r:id="rId18"/>
    <p:sldId id="316" r:id="rId19"/>
    <p:sldId id="329" r:id="rId20"/>
    <p:sldId id="320" r:id="rId21"/>
    <p:sldId id="334" r:id="rId22"/>
    <p:sldId id="332" r:id="rId23"/>
    <p:sldId id="333" r:id="rId24"/>
    <p:sldId id="321" r:id="rId25"/>
    <p:sldId id="312" r:id="rId26"/>
    <p:sldId id="354" r:id="rId27"/>
    <p:sldId id="330" r:id="rId28"/>
    <p:sldId id="326" r:id="rId29"/>
    <p:sldId id="327" r:id="rId30"/>
    <p:sldId id="335" r:id="rId31"/>
    <p:sldId id="336" r:id="rId32"/>
    <p:sldId id="338" r:id="rId33"/>
    <p:sldId id="343" r:id="rId34"/>
    <p:sldId id="345" r:id="rId35"/>
    <p:sldId id="346" r:id="rId36"/>
    <p:sldId id="344" r:id="rId37"/>
    <p:sldId id="339" r:id="rId38"/>
    <p:sldId id="355" r:id="rId39"/>
    <p:sldId id="340" r:id="rId40"/>
    <p:sldId id="350" r:id="rId41"/>
    <p:sldId id="349" r:id="rId42"/>
    <p:sldId id="351" r:id="rId43"/>
    <p:sldId id="352" r:id="rId44"/>
    <p:sldId id="356" r:id="rId45"/>
    <p:sldId id="287" r:id="rId46"/>
  </p:sldIdLst>
  <p:sldSz cx="9144000" cy="5143500" type="screen16x9"/>
  <p:notesSz cx="6858000" cy="9144000"/>
  <p:embeddedFontLst>
    <p:embeddedFont>
      <p:font typeface="Nunito" pitchFamily="2" charset="0"/>
      <p:regular r:id="rId48"/>
      <p:bold r:id="rId49"/>
      <p:italic r:id="rId50"/>
      <p:boldItalic r:id="rId51"/>
    </p:embeddedFont>
    <p:embeddedFont>
      <p:font typeface="Oswald" panose="00000500000000000000" pitchFamily="2" charset="0"/>
      <p:regular r:id="rId52"/>
      <p:bold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  <p:embeddedFont>
      <p:font typeface="Segoe UI Historic" panose="020B0502040204020203" pitchFamily="34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DB1DD1-2FE6-44D3-BA75-5F9490C7AD33}" v="347" dt="2024-06-15T10:28:05.540"/>
  </p1510:revLst>
</p1510:revInfo>
</file>

<file path=ppt/tableStyles.xml><?xml version="1.0" encoding="utf-8"?>
<a:tblStyleLst xmlns:a="http://schemas.openxmlformats.org/drawingml/2006/main" def="{E738B5AE-8C22-4763-A6F1-760D54765ADA}">
  <a:tblStyle styleId="{E738B5AE-8C22-4763-A6F1-760D54765A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5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7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5.fntdata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0f9e629ec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0f9e629ec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930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0f9e629ec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0f9e629ec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778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0f9e629ec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0f9e629ec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93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788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11e7c571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11e7c571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461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090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257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022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014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216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00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76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209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569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97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068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906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1831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483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5590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5136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7352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7746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578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5259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5475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3484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0269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957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9368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9763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8821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1105afc42a3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1105afc42a3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299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11e7c571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11e7c571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11e7c571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11e7c571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052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65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0f9e629ec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0f9e629ec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977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624950" y="921100"/>
            <a:ext cx="4529150" cy="4229875"/>
          </a:xfrm>
          <a:custGeom>
            <a:avLst/>
            <a:gdLst/>
            <a:ahLst/>
            <a:cxnLst/>
            <a:rect l="l" t="t" r="r" b="b"/>
            <a:pathLst>
              <a:path w="181166" h="169195" extrusionOk="0">
                <a:moveTo>
                  <a:pt x="100061" y="168709"/>
                </a:moveTo>
                <a:lnTo>
                  <a:pt x="0" y="102162"/>
                </a:lnTo>
                <a:lnTo>
                  <a:pt x="101613" y="44989"/>
                </a:lnTo>
                <a:lnTo>
                  <a:pt x="180731" y="0"/>
                </a:lnTo>
                <a:lnTo>
                  <a:pt x="181166" y="169195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0" y="1029"/>
            <a:ext cx="1204425" cy="1201925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71700" y="1370075"/>
            <a:ext cx="4038600" cy="24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71700" y="3784525"/>
            <a:ext cx="4038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Nunito Medium"/>
                <a:ea typeface="Nunito Medium"/>
                <a:cs typeface="Nunito Medium"/>
                <a:sym typeface="Nuni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/>
          <p:nvPr/>
        </p:nvSpPr>
        <p:spPr>
          <a:xfrm rot="10800000">
            <a:off x="0" y="0"/>
            <a:ext cx="3487340" cy="3517530"/>
          </a:xfrm>
          <a:custGeom>
            <a:avLst/>
            <a:gdLst/>
            <a:ahLst/>
            <a:cxnLst/>
            <a:rect l="l" t="t" r="r" b="b"/>
            <a:pathLst>
              <a:path w="181585" h="183157" extrusionOk="0">
                <a:moveTo>
                  <a:pt x="113636" y="183059"/>
                </a:moveTo>
                <a:lnTo>
                  <a:pt x="0" y="116124"/>
                </a:lnTo>
                <a:lnTo>
                  <a:pt x="181119" y="0"/>
                </a:lnTo>
                <a:lnTo>
                  <a:pt x="181585" y="94595"/>
                </a:lnTo>
                <a:lnTo>
                  <a:pt x="181166" y="183157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73" name="Google Shape;173;p23"/>
          <p:cNvSpPr/>
          <p:nvPr/>
        </p:nvSpPr>
        <p:spPr>
          <a:xfrm flipH="1">
            <a:off x="7308300" y="4359600"/>
            <a:ext cx="1835700" cy="7839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7198400" y="3167775"/>
            <a:ext cx="1966112" cy="1983132"/>
          </a:xfrm>
          <a:custGeom>
            <a:avLst/>
            <a:gdLst/>
            <a:ahLst/>
            <a:cxnLst/>
            <a:rect l="l" t="t" r="r" b="b"/>
            <a:pathLst>
              <a:path w="181585" h="183157" extrusionOk="0">
                <a:moveTo>
                  <a:pt x="113636" y="183059"/>
                </a:moveTo>
                <a:lnTo>
                  <a:pt x="0" y="116124"/>
                </a:lnTo>
                <a:lnTo>
                  <a:pt x="181119" y="0"/>
                </a:lnTo>
                <a:lnTo>
                  <a:pt x="181585" y="94595"/>
                </a:lnTo>
                <a:lnTo>
                  <a:pt x="181166" y="183157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76" name="Google Shape;176;p24"/>
          <p:cNvSpPr/>
          <p:nvPr/>
        </p:nvSpPr>
        <p:spPr>
          <a:xfrm>
            <a:off x="0" y="4359550"/>
            <a:ext cx="1835700" cy="7839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57550" y="2257625"/>
            <a:ext cx="622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89850" y="1146375"/>
            <a:ext cx="1164300" cy="841800"/>
          </a:xfrm>
          <a:prstGeom prst="rect">
            <a:avLst/>
          </a:prstGeom>
          <a:solidFill>
            <a:srgbClr val="878787">
              <a:alpha val="132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457550" y="3212875"/>
            <a:ext cx="62289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197225" y="3419375"/>
            <a:ext cx="2967394" cy="1731617"/>
          </a:xfrm>
          <a:custGeom>
            <a:avLst/>
            <a:gdLst/>
            <a:ahLst/>
            <a:cxnLst/>
            <a:rect l="l" t="t" r="r" b="b"/>
            <a:pathLst>
              <a:path w="242088" h="141270" extrusionOk="0">
                <a:moveTo>
                  <a:pt x="0" y="141172"/>
                </a:moveTo>
                <a:lnTo>
                  <a:pt x="39560" y="112084"/>
                </a:lnTo>
                <a:lnTo>
                  <a:pt x="171424" y="0"/>
                </a:lnTo>
                <a:lnTo>
                  <a:pt x="242088" y="52708"/>
                </a:lnTo>
                <a:lnTo>
                  <a:pt x="241669" y="141270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0" y="1029"/>
            <a:ext cx="1204425" cy="1201925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6197225" y="3419375"/>
            <a:ext cx="2967394" cy="1731617"/>
          </a:xfrm>
          <a:custGeom>
            <a:avLst/>
            <a:gdLst/>
            <a:ahLst/>
            <a:cxnLst/>
            <a:rect l="l" t="t" r="r" b="b"/>
            <a:pathLst>
              <a:path w="242088" h="141270" extrusionOk="0">
                <a:moveTo>
                  <a:pt x="0" y="141172"/>
                </a:moveTo>
                <a:lnTo>
                  <a:pt x="39560" y="112084"/>
                </a:lnTo>
                <a:lnTo>
                  <a:pt x="171424" y="0"/>
                </a:lnTo>
                <a:lnTo>
                  <a:pt x="242088" y="52708"/>
                </a:lnTo>
                <a:lnTo>
                  <a:pt x="241669" y="141270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290763" y="1548500"/>
            <a:ext cx="2907600" cy="5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4945638" y="1548500"/>
            <a:ext cx="2907600" cy="5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1290775" y="2104900"/>
            <a:ext cx="2907600" cy="18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4945650" y="2104900"/>
            <a:ext cx="2907600" cy="18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>
            <a:off x="7939575" y="0"/>
            <a:ext cx="1204425" cy="1201925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33" name="Google Shape;33;p6"/>
          <p:cNvSpPr/>
          <p:nvPr/>
        </p:nvSpPr>
        <p:spPr>
          <a:xfrm>
            <a:off x="0" y="1029"/>
            <a:ext cx="1204425" cy="1201925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4624950" y="572050"/>
            <a:ext cx="4539625" cy="4578925"/>
          </a:xfrm>
          <a:custGeom>
            <a:avLst/>
            <a:gdLst/>
            <a:ahLst/>
            <a:cxnLst/>
            <a:rect l="l" t="t" r="r" b="b"/>
            <a:pathLst>
              <a:path w="181585" h="183157" extrusionOk="0">
                <a:moveTo>
                  <a:pt x="113636" y="183059"/>
                </a:moveTo>
                <a:lnTo>
                  <a:pt x="0" y="116124"/>
                </a:lnTo>
                <a:lnTo>
                  <a:pt x="181119" y="0"/>
                </a:lnTo>
                <a:lnTo>
                  <a:pt x="181585" y="94595"/>
                </a:lnTo>
                <a:lnTo>
                  <a:pt x="181166" y="183157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37" name="Google Shape;37;p7"/>
          <p:cNvSpPr/>
          <p:nvPr/>
        </p:nvSpPr>
        <p:spPr>
          <a:xfrm>
            <a:off x="0" y="4359550"/>
            <a:ext cx="1835700" cy="7839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720000" y="1546325"/>
            <a:ext cx="4025400" cy="20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5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720000" y="1246038"/>
            <a:ext cx="3811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720000" y="2074963"/>
            <a:ext cx="3811500" cy="19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3112375" y="1619225"/>
            <a:ext cx="6052200" cy="3531750"/>
          </a:xfrm>
          <a:custGeom>
            <a:avLst/>
            <a:gdLst/>
            <a:ahLst/>
            <a:cxnLst/>
            <a:rect l="l" t="t" r="r" b="b"/>
            <a:pathLst>
              <a:path w="242088" h="141270" extrusionOk="0">
                <a:moveTo>
                  <a:pt x="0" y="141172"/>
                </a:moveTo>
                <a:lnTo>
                  <a:pt x="39560" y="112084"/>
                </a:lnTo>
                <a:lnTo>
                  <a:pt x="171424" y="0"/>
                </a:lnTo>
                <a:lnTo>
                  <a:pt x="242088" y="52708"/>
                </a:lnTo>
                <a:lnTo>
                  <a:pt x="241669" y="141270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48" name="Google Shape;48;p9"/>
          <p:cNvSpPr/>
          <p:nvPr/>
        </p:nvSpPr>
        <p:spPr>
          <a:xfrm>
            <a:off x="0" y="1029"/>
            <a:ext cx="1204425" cy="1201925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 flipH="1">
            <a:off x="7939575" y="0"/>
            <a:ext cx="1204425" cy="1201925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60" name="Google Shape;60;p13"/>
          <p:cNvSpPr/>
          <p:nvPr/>
        </p:nvSpPr>
        <p:spPr>
          <a:xfrm>
            <a:off x="0" y="4359550"/>
            <a:ext cx="1835700" cy="7839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02000"/>
            <a:ext cx="597300" cy="460200"/>
          </a:xfrm>
          <a:prstGeom prst="rect">
            <a:avLst/>
          </a:prstGeom>
          <a:solidFill>
            <a:srgbClr val="878787">
              <a:alpha val="132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715100" y="226341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 hasCustomPrompt="1"/>
          </p:nvPr>
        </p:nvSpPr>
        <p:spPr>
          <a:xfrm>
            <a:off x="3403800" y="1302000"/>
            <a:ext cx="597300" cy="460200"/>
          </a:xfrm>
          <a:prstGeom prst="rect">
            <a:avLst/>
          </a:prstGeom>
          <a:solidFill>
            <a:srgbClr val="878787">
              <a:alpha val="132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3403800" y="226341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 hasCustomPrompt="1"/>
          </p:nvPr>
        </p:nvSpPr>
        <p:spPr>
          <a:xfrm>
            <a:off x="6092500" y="1302000"/>
            <a:ext cx="597300" cy="460200"/>
          </a:xfrm>
          <a:prstGeom prst="rect">
            <a:avLst/>
          </a:prstGeom>
          <a:solidFill>
            <a:srgbClr val="878787">
              <a:alpha val="132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6087600" y="226341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99590"/>
            <a:ext cx="597300" cy="484800"/>
          </a:xfrm>
          <a:prstGeom prst="rect">
            <a:avLst/>
          </a:prstGeom>
          <a:solidFill>
            <a:srgbClr val="878787">
              <a:alpha val="132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715100" y="406576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3403800" y="3099590"/>
            <a:ext cx="597300" cy="484800"/>
          </a:xfrm>
          <a:prstGeom prst="rect">
            <a:avLst/>
          </a:prstGeom>
          <a:solidFill>
            <a:srgbClr val="878787">
              <a:alpha val="132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3403800" y="406576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6092500" y="3099590"/>
            <a:ext cx="597300" cy="484800"/>
          </a:xfrm>
          <a:prstGeom prst="rect">
            <a:avLst/>
          </a:prstGeom>
          <a:solidFill>
            <a:srgbClr val="878787">
              <a:alpha val="132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5"/>
          </p:nvPr>
        </p:nvSpPr>
        <p:spPr>
          <a:xfrm>
            <a:off x="6087600" y="406576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6"/>
          </p:nvPr>
        </p:nvSpPr>
        <p:spPr>
          <a:xfrm>
            <a:off x="715100" y="176230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7"/>
          </p:nvPr>
        </p:nvSpPr>
        <p:spPr>
          <a:xfrm>
            <a:off x="3403800" y="176230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8"/>
          </p:nvPr>
        </p:nvSpPr>
        <p:spPr>
          <a:xfrm>
            <a:off x="6087600" y="176230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9"/>
          </p:nvPr>
        </p:nvSpPr>
        <p:spPr>
          <a:xfrm>
            <a:off x="715100" y="356028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0"/>
          </p:nvPr>
        </p:nvSpPr>
        <p:spPr>
          <a:xfrm>
            <a:off x="3403800" y="356028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21"/>
          </p:nvPr>
        </p:nvSpPr>
        <p:spPr>
          <a:xfrm>
            <a:off x="6087600" y="356028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0" name="Google Shape;80;p13"/>
          <p:cNvGrpSpPr/>
          <p:nvPr/>
        </p:nvGrpSpPr>
        <p:grpSpPr>
          <a:xfrm>
            <a:off x="138587" y="4252590"/>
            <a:ext cx="519455" cy="711814"/>
            <a:chOff x="138587" y="4252590"/>
            <a:chExt cx="519455" cy="711814"/>
          </a:xfrm>
        </p:grpSpPr>
        <p:sp>
          <p:nvSpPr>
            <p:cNvPr id="81" name="Google Shape;81;p13"/>
            <p:cNvSpPr/>
            <p:nvPr/>
          </p:nvSpPr>
          <p:spPr>
            <a:xfrm>
              <a:off x="376756" y="4413494"/>
              <a:ext cx="23385" cy="15761"/>
            </a:xfrm>
            <a:custGeom>
              <a:avLst/>
              <a:gdLst/>
              <a:ahLst/>
              <a:cxnLst/>
              <a:rect l="l" t="t" r="r" b="b"/>
              <a:pathLst>
                <a:path w="319" h="215" extrusionOk="0">
                  <a:moveTo>
                    <a:pt x="270" y="1"/>
                  </a:moveTo>
                  <a:cubicBezTo>
                    <a:pt x="263" y="1"/>
                    <a:pt x="256" y="2"/>
                    <a:pt x="249" y="6"/>
                  </a:cubicBezTo>
                  <a:lnTo>
                    <a:pt x="27" y="134"/>
                  </a:lnTo>
                  <a:cubicBezTo>
                    <a:pt x="7" y="146"/>
                    <a:pt x="0" y="172"/>
                    <a:pt x="11" y="193"/>
                  </a:cubicBezTo>
                  <a:cubicBezTo>
                    <a:pt x="19" y="207"/>
                    <a:pt x="34" y="214"/>
                    <a:pt x="48" y="214"/>
                  </a:cubicBezTo>
                  <a:cubicBezTo>
                    <a:pt x="56" y="214"/>
                    <a:pt x="63" y="212"/>
                    <a:pt x="70" y="209"/>
                  </a:cubicBezTo>
                  <a:lnTo>
                    <a:pt x="292" y="80"/>
                  </a:lnTo>
                  <a:cubicBezTo>
                    <a:pt x="312" y="68"/>
                    <a:pt x="319" y="42"/>
                    <a:pt x="307" y="22"/>
                  </a:cubicBezTo>
                  <a:cubicBezTo>
                    <a:pt x="300" y="8"/>
                    <a:pt x="285" y="1"/>
                    <a:pt x="27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70430" y="4586787"/>
              <a:ext cx="23532" cy="15688"/>
            </a:xfrm>
            <a:custGeom>
              <a:avLst/>
              <a:gdLst/>
              <a:ahLst/>
              <a:cxnLst/>
              <a:rect l="l" t="t" r="r" b="b"/>
              <a:pathLst>
                <a:path w="321" h="214" extrusionOk="0">
                  <a:moveTo>
                    <a:pt x="50" y="0"/>
                  </a:moveTo>
                  <a:cubicBezTo>
                    <a:pt x="35" y="0"/>
                    <a:pt x="21" y="8"/>
                    <a:pt x="12" y="21"/>
                  </a:cubicBezTo>
                  <a:cubicBezTo>
                    <a:pt x="1" y="42"/>
                    <a:pt x="8" y="68"/>
                    <a:pt x="28" y="80"/>
                  </a:cubicBezTo>
                  <a:lnTo>
                    <a:pt x="250" y="208"/>
                  </a:lnTo>
                  <a:cubicBezTo>
                    <a:pt x="257" y="212"/>
                    <a:pt x="264" y="214"/>
                    <a:pt x="271" y="214"/>
                  </a:cubicBezTo>
                  <a:cubicBezTo>
                    <a:pt x="286" y="214"/>
                    <a:pt x="300" y="206"/>
                    <a:pt x="308" y="193"/>
                  </a:cubicBezTo>
                  <a:cubicBezTo>
                    <a:pt x="321" y="172"/>
                    <a:pt x="313" y="145"/>
                    <a:pt x="293" y="134"/>
                  </a:cubicBezTo>
                  <a:lnTo>
                    <a:pt x="71" y="6"/>
                  </a:lnTo>
                  <a:cubicBezTo>
                    <a:pt x="64" y="2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272369" y="4375156"/>
              <a:ext cx="23458" cy="15908"/>
            </a:xfrm>
            <a:custGeom>
              <a:avLst/>
              <a:gdLst/>
              <a:ahLst/>
              <a:cxnLst/>
              <a:rect l="l" t="t" r="r" b="b"/>
              <a:pathLst>
                <a:path w="320" h="217" extrusionOk="0">
                  <a:moveTo>
                    <a:pt x="50" y="0"/>
                  </a:moveTo>
                  <a:cubicBezTo>
                    <a:pt x="35" y="0"/>
                    <a:pt x="21" y="8"/>
                    <a:pt x="13" y="21"/>
                  </a:cubicBezTo>
                  <a:cubicBezTo>
                    <a:pt x="1" y="41"/>
                    <a:pt x="7" y="67"/>
                    <a:pt x="28" y="80"/>
                  </a:cubicBezTo>
                  <a:lnTo>
                    <a:pt x="248" y="209"/>
                  </a:lnTo>
                  <a:cubicBezTo>
                    <a:pt x="256" y="214"/>
                    <a:pt x="263" y="216"/>
                    <a:pt x="271" y="216"/>
                  </a:cubicBezTo>
                  <a:cubicBezTo>
                    <a:pt x="286" y="216"/>
                    <a:pt x="299" y="208"/>
                    <a:pt x="307" y="195"/>
                  </a:cubicBezTo>
                  <a:cubicBezTo>
                    <a:pt x="319" y="174"/>
                    <a:pt x="313" y="148"/>
                    <a:pt x="292" y="136"/>
                  </a:cubicBezTo>
                  <a:lnTo>
                    <a:pt x="72" y="5"/>
                  </a:lnTo>
                  <a:cubicBezTo>
                    <a:pt x="65" y="2"/>
                    <a:pt x="58" y="0"/>
                    <a:pt x="5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214678" y="4252590"/>
              <a:ext cx="443364" cy="667758"/>
            </a:xfrm>
            <a:custGeom>
              <a:avLst/>
              <a:gdLst/>
              <a:ahLst/>
              <a:cxnLst/>
              <a:rect l="l" t="t" r="r" b="b"/>
              <a:pathLst>
                <a:path w="6048" h="9109" extrusionOk="0">
                  <a:moveTo>
                    <a:pt x="177" y="1"/>
                  </a:moveTo>
                  <a:lnTo>
                    <a:pt x="177" y="1"/>
                  </a:lnTo>
                  <a:cubicBezTo>
                    <a:pt x="1" y="3388"/>
                    <a:pt x="728" y="6477"/>
                    <a:pt x="3044" y="9108"/>
                  </a:cubicBezTo>
                  <a:cubicBezTo>
                    <a:pt x="3067" y="9109"/>
                    <a:pt x="3090" y="9109"/>
                    <a:pt x="3112" y="9109"/>
                  </a:cubicBezTo>
                  <a:cubicBezTo>
                    <a:pt x="3605" y="9109"/>
                    <a:pt x="4024" y="9002"/>
                    <a:pt x="4378" y="8799"/>
                  </a:cubicBezTo>
                  <a:cubicBezTo>
                    <a:pt x="5643" y="8068"/>
                    <a:pt x="6048" y="6092"/>
                    <a:pt x="5911" y="3310"/>
                  </a:cubicBezTo>
                  <a:lnTo>
                    <a:pt x="4918" y="2737"/>
                  </a:lnTo>
                  <a:lnTo>
                    <a:pt x="4918" y="3564"/>
                  </a:lnTo>
                  <a:lnTo>
                    <a:pt x="3673" y="2844"/>
                  </a:lnTo>
                  <a:lnTo>
                    <a:pt x="3673" y="2019"/>
                  </a:lnTo>
                  <a:lnTo>
                    <a:pt x="2416" y="1292"/>
                  </a:lnTo>
                  <a:lnTo>
                    <a:pt x="2416" y="2119"/>
                  </a:lnTo>
                  <a:lnTo>
                    <a:pt x="1171" y="1399"/>
                  </a:lnTo>
                  <a:lnTo>
                    <a:pt x="1171" y="574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151562" y="4252590"/>
              <a:ext cx="384058" cy="688944"/>
            </a:xfrm>
            <a:custGeom>
              <a:avLst/>
              <a:gdLst/>
              <a:ahLst/>
              <a:cxnLst/>
              <a:rect l="l" t="t" r="r" b="b"/>
              <a:pathLst>
                <a:path w="5239" h="9398" extrusionOk="0">
                  <a:moveTo>
                    <a:pt x="1038" y="1"/>
                  </a:moveTo>
                  <a:lnTo>
                    <a:pt x="0" y="600"/>
                  </a:lnTo>
                  <a:lnTo>
                    <a:pt x="4209" y="9382"/>
                  </a:lnTo>
                  <a:lnTo>
                    <a:pt x="4200" y="9398"/>
                  </a:lnTo>
                  <a:lnTo>
                    <a:pt x="5239" y="8799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138587" y="4296500"/>
              <a:ext cx="443364" cy="667905"/>
            </a:xfrm>
            <a:custGeom>
              <a:avLst/>
              <a:gdLst/>
              <a:ahLst/>
              <a:cxnLst/>
              <a:rect l="l" t="t" r="r" b="b"/>
              <a:pathLst>
                <a:path w="6048" h="9111" extrusionOk="0">
                  <a:moveTo>
                    <a:pt x="177" y="1"/>
                  </a:moveTo>
                  <a:cubicBezTo>
                    <a:pt x="0" y="3388"/>
                    <a:pt x="728" y="6477"/>
                    <a:pt x="3044" y="9109"/>
                  </a:cubicBezTo>
                  <a:cubicBezTo>
                    <a:pt x="3064" y="9110"/>
                    <a:pt x="3085" y="9110"/>
                    <a:pt x="3105" y="9110"/>
                  </a:cubicBezTo>
                  <a:cubicBezTo>
                    <a:pt x="3601" y="9110"/>
                    <a:pt x="4022" y="9003"/>
                    <a:pt x="4377" y="8799"/>
                  </a:cubicBezTo>
                  <a:cubicBezTo>
                    <a:pt x="5642" y="8068"/>
                    <a:pt x="6047" y="6093"/>
                    <a:pt x="5910" y="3311"/>
                  </a:cubicBezTo>
                  <a:lnTo>
                    <a:pt x="4918" y="2738"/>
                  </a:lnTo>
                  <a:lnTo>
                    <a:pt x="4918" y="3564"/>
                  </a:lnTo>
                  <a:lnTo>
                    <a:pt x="3672" y="2845"/>
                  </a:lnTo>
                  <a:lnTo>
                    <a:pt x="3672" y="2019"/>
                  </a:lnTo>
                  <a:lnTo>
                    <a:pt x="2416" y="1294"/>
                  </a:lnTo>
                  <a:lnTo>
                    <a:pt x="2416" y="2119"/>
                  </a:lnTo>
                  <a:lnTo>
                    <a:pt x="1170" y="1401"/>
                  </a:lnTo>
                  <a:lnTo>
                    <a:pt x="1170" y="574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192980" y="4429108"/>
              <a:ext cx="339120" cy="493140"/>
            </a:xfrm>
            <a:custGeom>
              <a:avLst/>
              <a:gdLst/>
              <a:ahLst/>
              <a:cxnLst/>
              <a:rect l="l" t="t" r="r" b="b"/>
              <a:pathLst>
                <a:path w="4626" h="6727" extrusionOk="0">
                  <a:moveTo>
                    <a:pt x="0" y="0"/>
                  </a:moveTo>
                  <a:cubicBezTo>
                    <a:pt x="109" y="1957"/>
                    <a:pt x="591" y="3659"/>
                    <a:pt x="1460" y="5167"/>
                  </a:cubicBezTo>
                  <a:cubicBezTo>
                    <a:pt x="1773" y="5707"/>
                    <a:pt x="2141" y="6231"/>
                    <a:pt x="2558" y="6726"/>
                  </a:cubicBezTo>
                  <a:cubicBezTo>
                    <a:pt x="2862" y="6704"/>
                    <a:pt x="3123" y="6628"/>
                    <a:pt x="3350" y="6498"/>
                  </a:cubicBezTo>
                  <a:cubicBezTo>
                    <a:pt x="3385" y="6477"/>
                    <a:pt x="3418" y="6457"/>
                    <a:pt x="3451" y="6433"/>
                  </a:cubicBezTo>
                  <a:cubicBezTo>
                    <a:pt x="4209" y="5915"/>
                    <a:pt x="4602" y="4652"/>
                    <a:pt x="4625" y="2670"/>
                  </a:cubicBezTo>
                  <a:lnTo>
                    <a:pt x="229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499030" y="4453225"/>
              <a:ext cx="149034" cy="86063"/>
            </a:xfrm>
            <a:custGeom>
              <a:avLst/>
              <a:gdLst/>
              <a:ahLst/>
              <a:cxnLst/>
              <a:rect l="l" t="t" r="r" b="b"/>
              <a:pathLst>
                <a:path w="2033" h="1174" extrusionOk="0">
                  <a:moveTo>
                    <a:pt x="1039" y="0"/>
                  </a:moveTo>
                  <a:lnTo>
                    <a:pt x="1" y="600"/>
                  </a:lnTo>
                  <a:lnTo>
                    <a:pt x="993" y="1173"/>
                  </a:lnTo>
                  <a:lnTo>
                    <a:pt x="2032" y="573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51562" y="4252590"/>
              <a:ext cx="148961" cy="85990"/>
            </a:xfrm>
            <a:custGeom>
              <a:avLst/>
              <a:gdLst/>
              <a:ahLst/>
              <a:cxnLst/>
              <a:rect l="l" t="t" r="r" b="b"/>
              <a:pathLst>
                <a:path w="2032" h="1173" extrusionOk="0">
                  <a:moveTo>
                    <a:pt x="1038" y="1"/>
                  </a:moveTo>
                  <a:lnTo>
                    <a:pt x="0" y="600"/>
                  </a:lnTo>
                  <a:lnTo>
                    <a:pt x="993" y="1173"/>
                  </a:lnTo>
                  <a:lnTo>
                    <a:pt x="2032" y="57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315620" y="4347300"/>
              <a:ext cx="168314" cy="97206"/>
            </a:xfrm>
            <a:custGeom>
              <a:avLst/>
              <a:gdLst/>
              <a:ahLst/>
              <a:cxnLst/>
              <a:rect l="l" t="t" r="r" b="b"/>
              <a:pathLst>
                <a:path w="2296" h="1326" extrusionOk="0">
                  <a:moveTo>
                    <a:pt x="1039" y="0"/>
                  </a:moveTo>
                  <a:lnTo>
                    <a:pt x="1" y="601"/>
                  </a:lnTo>
                  <a:lnTo>
                    <a:pt x="1257" y="1326"/>
                  </a:lnTo>
                  <a:lnTo>
                    <a:pt x="2296" y="727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24354" y="4294594"/>
              <a:ext cx="76166" cy="104610"/>
            </a:xfrm>
            <a:custGeom>
              <a:avLst/>
              <a:gdLst/>
              <a:ahLst/>
              <a:cxnLst/>
              <a:rect l="l" t="t" r="r" b="b"/>
              <a:pathLst>
                <a:path w="1039" h="1427" extrusionOk="0">
                  <a:moveTo>
                    <a:pt x="1039" y="1"/>
                  </a:moveTo>
                  <a:lnTo>
                    <a:pt x="0" y="600"/>
                  </a:lnTo>
                  <a:lnTo>
                    <a:pt x="0" y="1427"/>
                  </a:lnTo>
                  <a:lnTo>
                    <a:pt x="1039" y="826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407765" y="4400519"/>
              <a:ext cx="76166" cy="104610"/>
            </a:xfrm>
            <a:custGeom>
              <a:avLst/>
              <a:gdLst/>
              <a:ahLst/>
              <a:cxnLst/>
              <a:rect l="l" t="t" r="r" b="b"/>
              <a:pathLst>
                <a:path w="1039" h="1427" extrusionOk="0">
                  <a:moveTo>
                    <a:pt x="1039" y="1"/>
                  </a:moveTo>
                  <a:lnTo>
                    <a:pt x="0" y="600"/>
                  </a:lnTo>
                  <a:lnTo>
                    <a:pt x="0" y="1426"/>
                  </a:lnTo>
                  <a:lnTo>
                    <a:pt x="1039" y="826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/>
          <p:nvPr/>
        </p:nvSpPr>
        <p:spPr>
          <a:xfrm rot="10800000">
            <a:off x="-129" y="-130"/>
            <a:ext cx="2529479" cy="3067880"/>
          </a:xfrm>
          <a:custGeom>
            <a:avLst/>
            <a:gdLst/>
            <a:ahLst/>
            <a:cxnLst/>
            <a:rect l="l" t="t" r="r" b="b"/>
            <a:pathLst>
              <a:path w="181585" h="183157" extrusionOk="0">
                <a:moveTo>
                  <a:pt x="113636" y="183059"/>
                </a:moveTo>
                <a:lnTo>
                  <a:pt x="0" y="116124"/>
                </a:lnTo>
                <a:lnTo>
                  <a:pt x="181119" y="0"/>
                </a:lnTo>
                <a:lnTo>
                  <a:pt x="181585" y="94595"/>
                </a:lnTo>
                <a:lnTo>
                  <a:pt x="181166" y="183157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67" name="Google Shape;167;p22"/>
          <p:cNvSpPr/>
          <p:nvPr/>
        </p:nvSpPr>
        <p:spPr>
          <a:xfrm flipH="1">
            <a:off x="7308300" y="4359600"/>
            <a:ext cx="1835700" cy="7839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ctrTitle"/>
          </p:nvPr>
        </p:nvSpPr>
        <p:spPr>
          <a:xfrm>
            <a:off x="2247450" y="535000"/>
            <a:ext cx="46491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1"/>
          </p:nvPr>
        </p:nvSpPr>
        <p:spPr>
          <a:xfrm>
            <a:off x="2247525" y="1648475"/>
            <a:ext cx="4649100" cy="10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2098350" y="3822950"/>
            <a:ext cx="494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lang="en" sz="1200" b="1">
                <a:solidFill>
                  <a:schemeClr val="hlink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/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highlight>
                <a:srgbClr val="DFDEFC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security.att.com/documentation/usm-central/alarms/alarms-management.ht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ybersecurity.att.com/documentation/usm-appliance/ids-configuration/deploying-alienvault-hids.htm" TargetMode="External"/><Relationship Id="rId5" Type="http://schemas.openxmlformats.org/officeDocument/2006/relationships/hyperlink" Target="https://www.youtube.com/watch?v=zf2Nt4NTzOI" TargetMode="External"/><Relationship Id="rId4" Type="http://schemas.openxmlformats.org/officeDocument/2006/relationships/hyperlink" Target="https://cybersecurity.att.com/documentation/usm-central/alarms/creating-rules-from-alarms.htm?TocPath=Documentation%7CUSM%20Central&#8482;%7CAlarms%20Management%7CView%20Alarm%20Details%7CCreating%20Rules%20from%20Alarms%7C_____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5FKhld5fE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ybersecurity.att.com/documentation/usm-appliance/network-data/netflow-configuration.htm?tocpath=Documentation%7CUSM%20Appliance&#8482;%7CUser%20Guide%7CNetFlow%20Monitoring%7C_____1" TargetMode="External"/><Relationship Id="rId4" Type="http://schemas.openxmlformats.org/officeDocument/2006/relationships/hyperlink" Target="https://cybersecurity.att.com/documentation/usm-anywhere/user-guide/user-behavior-analytics/user-behavior-analytics.htm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_wlmkAP2R1ek83VdngSz0scSzUlTkZGe&amp;si=kZGUVgCO4H82jVI9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wKKNNwRfBq8?si=JXAE5kX4kug-JP6L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37QatUbNRFA?si=48B5biOaCzOT6Hyv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l4z9l-0nNE&amp;list=PL_wlmkAP2R1ek83VdngSz0scSzUlTkZGe&amp;index=5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f4qTPmw8aE&amp;list=PL_wlmkAP2R1ek83VdngSz0scSzUlTkZGe&amp;index=1&amp;ab_channel=Ph%C6%B0%C6%A1ngNguy%E1%BB%85n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IypMXPm020&amp;list=PL_wlmkAP2R1ek83VdngSz0scSzUlTkZGe&amp;index=1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9P4HakQ6y4&amp;list=PL_wlmkAP2R1ek83VdngSz0scSzUlTkZGe&amp;index=8&amp;ab_channel=Ph%C6%B0%C6%A1ngNguy%E1%BB%85n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security.att.com/documentation/usm-appliance-user-guide.htm?tocpath=Documentation%7CUSM%20Appliance&#8482;%7CUser%20Guide%7C_____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QY-9j-AIi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oTt3quDLbdU&amp;ab_channel=HOCWEBGIARE" TargetMode="External"/><Relationship Id="rId5" Type="http://schemas.openxmlformats.org/officeDocument/2006/relationships/hyperlink" Target="https://www.youtube.com/watch?v=RNCJsrSXjks&amp;ab_channel=LevelBlue" TargetMode="External"/><Relationship Id="rId4" Type="http://schemas.openxmlformats.org/officeDocument/2006/relationships/hyperlink" Target="https://cybersecurity.att.com/documentation/usm-appliance/asset-management/running-vuln-scan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ctrTitle"/>
          </p:nvPr>
        </p:nvSpPr>
        <p:spPr>
          <a:xfrm>
            <a:off x="724516" y="716223"/>
            <a:ext cx="4038600" cy="24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400">
                <a:solidFill>
                  <a:schemeClr val="lt2"/>
                </a:solidFill>
              </a:rPr>
              <a:t>Security info</a:t>
            </a:r>
            <a:r>
              <a:rPr lang="en-US" sz="3400">
                <a:solidFill>
                  <a:schemeClr val="lt2"/>
                </a:solidFill>
              </a:rPr>
              <a:t>r</a:t>
            </a:r>
            <a:r>
              <a:rPr lang="en" sz="3400">
                <a:solidFill>
                  <a:schemeClr val="lt2"/>
                </a:solidFill>
              </a:rPr>
              <a:t>mation &amp; event management with AlienVault OSSIM</a:t>
            </a:r>
            <a:endParaRPr lang="vi-VN" sz="3400">
              <a:solidFill>
                <a:srgbClr val="878787"/>
              </a:solidFill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1"/>
          </p:nvPr>
        </p:nvSpPr>
        <p:spPr>
          <a:xfrm>
            <a:off x="724516" y="3130672"/>
            <a:ext cx="4038600" cy="619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NT534.O21.ANTT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Instructor: </a:t>
            </a:r>
            <a:r>
              <a:rPr 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MSc.</a:t>
            </a:r>
            <a:r>
              <a:rPr lang="en"/>
              <a:t> Nguyễn Duy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9" name="Google Shape;189;p28"/>
          <p:cNvCxnSpPr/>
          <p:nvPr/>
        </p:nvCxnSpPr>
        <p:spPr>
          <a:xfrm>
            <a:off x="724516" y="3145648"/>
            <a:ext cx="3647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8"/>
          <p:cNvSpPr/>
          <p:nvPr/>
        </p:nvSpPr>
        <p:spPr>
          <a:xfrm>
            <a:off x="8085254" y="4932620"/>
            <a:ext cx="58710" cy="86695"/>
          </a:xfrm>
          <a:custGeom>
            <a:avLst/>
            <a:gdLst/>
            <a:ahLst/>
            <a:cxnLst/>
            <a:rect l="l" t="t" r="r" b="b"/>
            <a:pathLst>
              <a:path w="472" h="697" extrusionOk="0">
                <a:moveTo>
                  <a:pt x="63" y="1"/>
                </a:moveTo>
                <a:lnTo>
                  <a:pt x="0" y="697"/>
                </a:lnTo>
                <a:lnTo>
                  <a:pt x="0" y="697"/>
                </a:lnTo>
                <a:lnTo>
                  <a:pt x="471" y="430"/>
                </a:lnTo>
                <a:lnTo>
                  <a:pt x="63" y="1"/>
                </a:lnTo>
                <a:close/>
              </a:path>
            </a:pathLst>
          </a:custGeom>
          <a:solidFill>
            <a:srgbClr val="1080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28"/>
          <p:cNvGrpSpPr/>
          <p:nvPr/>
        </p:nvGrpSpPr>
        <p:grpSpPr>
          <a:xfrm>
            <a:off x="5425952" y="484073"/>
            <a:ext cx="2918649" cy="4538349"/>
            <a:chOff x="5425952" y="484073"/>
            <a:chExt cx="2918649" cy="4538349"/>
          </a:xfrm>
        </p:grpSpPr>
        <p:sp>
          <p:nvSpPr>
            <p:cNvPr id="192" name="Google Shape;192;p28"/>
            <p:cNvSpPr/>
            <p:nvPr/>
          </p:nvSpPr>
          <p:spPr>
            <a:xfrm>
              <a:off x="5425952" y="484073"/>
              <a:ext cx="1201808" cy="1125537"/>
            </a:xfrm>
            <a:custGeom>
              <a:avLst/>
              <a:gdLst/>
              <a:ahLst/>
              <a:cxnLst/>
              <a:rect l="l" t="t" r="r" b="b"/>
              <a:pathLst>
                <a:path w="9662" h="9049" extrusionOk="0">
                  <a:moveTo>
                    <a:pt x="7030" y="0"/>
                  </a:moveTo>
                  <a:cubicBezTo>
                    <a:pt x="6894" y="0"/>
                    <a:pt x="6744" y="43"/>
                    <a:pt x="6586" y="134"/>
                  </a:cubicBezTo>
                  <a:cubicBezTo>
                    <a:pt x="6183" y="367"/>
                    <a:pt x="5831" y="857"/>
                    <a:pt x="5634" y="1397"/>
                  </a:cubicBezTo>
                  <a:cubicBezTo>
                    <a:pt x="5429" y="930"/>
                    <a:pt x="5069" y="669"/>
                    <a:pt x="4623" y="669"/>
                  </a:cubicBezTo>
                  <a:cubicBezTo>
                    <a:pt x="4383" y="669"/>
                    <a:pt x="4118" y="745"/>
                    <a:pt x="3839" y="906"/>
                  </a:cubicBezTo>
                  <a:cubicBezTo>
                    <a:pt x="2788" y="1512"/>
                    <a:pt x="1931" y="3098"/>
                    <a:pt x="1864" y="4515"/>
                  </a:cubicBezTo>
                  <a:cubicBezTo>
                    <a:pt x="1759" y="4545"/>
                    <a:pt x="1651" y="4591"/>
                    <a:pt x="1540" y="4655"/>
                  </a:cubicBezTo>
                  <a:cubicBezTo>
                    <a:pt x="689" y="5146"/>
                    <a:pt x="0" y="6464"/>
                    <a:pt x="0" y="7597"/>
                  </a:cubicBezTo>
                  <a:cubicBezTo>
                    <a:pt x="0" y="8210"/>
                    <a:pt x="203" y="8645"/>
                    <a:pt x="523" y="8836"/>
                  </a:cubicBezTo>
                  <a:cubicBezTo>
                    <a:pt x="643" y="8908"/>
                    <a:pt x="780" y="8946"/>
                    <a:pt x="929" y="8946"/>
                  </a:cubicBezTo>
                  <a:cubicBezTo>
                    <a:pt x="1116" y="8946"/>
                    <a:pt x="1323" y="8886"/>
                    <a:pt x="1540" y="8761"/>
                  </a:cubicBezTo>
                  <a:cubicBezTo>
                    <a:pt x="1840" y="8588"/>
                    <a:pt x="2118" y="8311"/>
                    <a:pt x="2355" y="7978"/>
                  </a:cubicBezTo>
                  <a:cubicBezTo>
                    <a:pt x="2407" y="8652"/>
                    <a:pt x="2745" y="9048"/>
                    <a:pt x="3212" y="9048"/>
                  </a:cubicBezTo>
                  <a:cubicBezTo>
                    <a:pt x="3387" y="9048"/>
                    <a:pt x="3580" y="8993"/>
                    <a:pt x="3782" y="8876"/>
                  </a:cubicBezTo>
                  <a:cubicBezTo>
                    <a:pt x="4297" y="8579"/>
                    <a:pt x="4746" y="7957"/>
                    <a:pt x="5000" y="7268"/>
                  </a:cubicBezTo>
                  <a:cubicBezTo>
                    <a:pt x="5150" y="7447"/>
                    <a:pt x="5350" y="7545"/>
                    <a:pt x="5581" y="7545"/>
                  </a:cubicBezTo>
                  <a:cubicBezTo>
                    <a:pt x="5755" y="7545"/>
                    <a:pt x="5946" y="7490"/>
                    <a:pt x="6147" y="7373"/>
                  </a:cubicBezTo>
                  <a:cubicBezTo>
                    <a:pt x="6834" y="6977"/>
                    <a:pt x="7408" y="6002"/>
                    <a:pt x="7549" y="5060"/>
                  </a:cubicBezTo>
                  <a:cubicBezTo>
                    <a:pt x="7556" y="5061"/>
                    <a:pt x="7563" y="5061"/>
                    <a:pt x="7570" y="5061"/>
                  </a:cubicBezTo>
                  <a:cubicBezTo>
                    <a:pt x="7752" y="5061"/>
                    <a:pt x="7953" y="5005"/>
                    <a:pt x="8163" y="4883"/>
                  </a:cubicBezTo>
                  <a:cubicBezTo>
                    <a:pt x="8990" y="4405"/>
                    <a:pt x="9662" y="3123"/>
                    <a:pt x="9662" y="2019"/>
                  </a:cubicBezTo>
                  <a:cubicBezTo>
                    <a:pt x="9662" y="1197"/>
                    <a:pt x="9290" y="706"/>
                    <a:pt x="8758" y="706"/>
                  </a:cubicBezTo>
                  <a:cubicBezTo>
                    <a:pt x="8576" y="706"/>
                    <a:pt x="8374" y="764"/>
                    <a:pt x="8163" y="886"/>
                  </a:cubicBezTo>
                  <a:cubicBezTo>
                    <a:pt x="7996" y="983"/>
                    <a:pt x="7835" y="1113"/>
                    <a:pt x="7685" y="1267"/>
                  </a:cubicBezTo>
                  <a:cubicBezTo>
                    <a:pt x="7698" y="1170"/>
                    <a:pt x="7706" y="1074"/>
                    <a:pt x="7706" y="981"/>
                  </a:cubicBezTo>
                  <a:cubicBezTo>
                    <a:pt x="7706" y="367"/>
                    <a:pt x="7428" y="0"/>
                    <a:pt x="7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5490880" y="1551401"/>
              <a:ext cx="74258" cy="74381"/>
            </a:xfrm>
            <a:custGeom>
              <a:avLst/>
              <a:gdLst/>
              <a:ahLst/>
              <a:cxnLst/>
              <a:rect l="l" t="t" r="r" b="b"/>
              <a:pathLst>
                <a:path w="597" h="598" extrusionOk="0">
                  <a:moveTo>
                    <a:pt x="541" y="1"/>
                  </a:moveTo>
                  <a:lnTo>
                    <a:pt x="1" y="255"/>
                  </a:lnTo>
                  <a:lnTo>
                    <a:pt x="596" y="597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5778826" y="1565581"/>
              <a:ext cx="74382" cy="74381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541" y="0"/>
                  </a:moveTo>
                  <a:lnTo>
                    <a:pt x="1" y="255"/>
                  </a:lnTo>
                  <a:lnTo>
                    <a:pt x="598" y="597"/>
                  </a:lnTo>
                  <a:lnTo>
                    <a:pt x="598" y="59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6069384" y="1376395"/>
              <a:ext cx="74133" cy="74132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541" y="0"/>
                  </a:moveTo>
                  <a:lnTo>
                    <a:pt x="0" y="253"/>
                  </a:lnTo>
                  <a:lnTo>
                    <a:pt x="596" y="596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6065403" y="584450"/>
              <a:ext cx="60202" cy="57713"/>
            </a:xfrm>
            <a:custGeom>
              <a:avLst/>
              <a:gdLst/>
              <a:ahLst/>
              <a:cxnLst/>
              <a:rect l="l" t="t" r="r" b="b"/>
              <a:pathLst>
                <a:path w="484" h="464" extrusionOk="0">
                  <a:moveTo>
                    <a:pt x="1" y="0"/>
                  </a:moveTo>
                  <a:lnTo>
                    <a:pt x="123" y="463"/>
                  </a:lnTo>
                  <a:lnTo>
                    <a:pt x="484" y="2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6332826" y="491536"/>
              <a:ext cx="64805" cy="57713"/>
            </a:xfrm>
            <a:custGeom>
              <a:avLst/>
              <a:gdLst/>
              <a:ahLst/>
              <a:cxnLst/>
              <a:rect l="l" t="t" r="r" b="b"/>
              <a:pathLst>
                <a:path w="521" h="464" extrusionOk="0">
                  <a:moveTo>
                    <a:pt x="0" y="1"/>
                  </a:moveTo>
                  <a:lnTo>
                    <a:pt x="122" y="464"/>
                  </a:lnTo>
                  <a:lnTo>
                    <a:pt x="52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6562934" y="584450"/>
              <a:ext cx="64805" cy="57713"/>
            </a:xfrm>
            <a:custGeom>
              <a:avLst/>
              <a:gdLst/>
              <a:ahLst/>
              <a:cxnLst/>
              <a:rect l="l" t="t" r="r" b="b"/>
              <a:pathLst>
                <a:path w="521" h="464" extrusionOk="0">
                  <a:moveTo>
                    <a:pt x="0" y="0"/>
                  </a:moveTo>
                  <a:lnTo>
                    <a:pt x="123" y="463"/>
                  </a:lnTo>
                  <a:lnTo>
                    <a:pt x="521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5493492" y="523130"/>
              <a:ext cx="1201932" cy="1125662"/>
            </a:xfrm>
            <a:custGeom>
              <a:avLst/>
              <a:gdLst/>
              <a:ahLst/>
              <a:cxnLst/>
              <a:rect l="l" t="t" r="r" b="b"/>
              <a:pathLst>
                <a:path w="9663" h="9050" extrusionOk="0">
                  <a:moveTo>
                    <a:pt x="7030" y="1"/>
                  </a:moveTo>
                  <a:cubicBezTo>
                    <a:pt x="6894" y="1"/>
                    <a:pt x="6744" y="44"/>
                    <a:pt x="6586" y="135"/>
                  </a:cubicBezTo>
                  <a:cubicBezTo>
                    <a:pt x="6183" y="368"/>
                    <a:pt x="5831" y="858"/>
                    <a:pt x="5633" y="1399"/>
                  </a:cubicBezTo>
                  <a:cubicBezTo>
                    <a:pt x="5429" y="931"/>
                    <a:pt x="5068" y="670"/>
                    <a:pt x="4623" y="670"/>
                  </a:cubicBezTo>
                  <a:cubicBezTo>
                    <a:pt x="4383" y="670"/>
                    <a:pt x="4117" y="746"/>
                    <a:pt x="3839" y="907"/>
                  </a:cubicBezTo>
                  <a:cubicBezTo>
                    <a:pt x="2788" y="1514"/>
                    <a:pt x="1931" y="3099"/>
                    <a:pt x="1865" y="4516"/>
                  </a:cubicBezTo>
                  <a:cubicBezTo>
                    <a:pt x="1760" y="4546"/>
                    <a:pt x="1652" y="4592"/>
                    <a:pt x="1540" y="4656"/>
                  </a:cubicBezTo>
                  <a:cubicBezTo>
                    <a:pt x="690" y="5147"/>
                    <a:pt x="1" y="6465"/>
                    <a:pt x="1" y="7598"/>
                  </a:cubicBezTo>
                  <a:cubicBezTo>
                    <a:pt x="1" y="8442"/>
                    <a:pt x="383" y="8947"/>
                    <a:pt x="929" y="8947"/>
                  </a:cubicBezTo>
                  <a:cubicBezTo>
                    <a:pt x="1117" y="8947"/>
                    <a:pt x="1323" y="8887"/>
                    <a:pt x="1540" y="8762"/>
                  </a:cubicBezTo>
                  <a:cubicBezTo>
                    <a:pt x="1840" y="8590"/>
                    <a:pt x="2118" y="8313"/>
                    <a:pt x="2354" y="7979"/>
                  </a:cubicBezTo>
                  <a:cubicBezTo>
                    <a:pt x="2407" y="8652"/>
                    <a:pt x="2745" y="9049"/>
                    <a:pt x="3213" y="9049"/>
                  </a:cubicBezTo>
                  <a:cubicBezTo>
                    <a:pt x="3387" y="9049"/>
                    <a:pt x="3580" y="8994"/>
                    <a:pt x="3782" y="8877"/>
                  </a:cubicBezTo>
                  <a:cubicBezTo>
                    <a:pt x="4297" y="8580"/>
                    <a:pt x="4746" y="7958"/>
                    <a:pt x="4999" y="7269"/>
                  </a:cubicBezTo>
                  <a:cubicBezTo>
                    <a:pt x="5149" y="7448"/>
                    <a:pt x="5349" y="7546"/>
                    <a:pt x="5581" y="7546"/>
                  </a:cubicBezTo>
                  <a:cubicBezTo>
                    <a:pt x="5754" y="7546"/>
                    <a:pt x="5946" y="7491"/>
                    <a:pt x="6147" y="7375"/>
                  </a:cubicBezTo>
                  <a:cubicBezTo>
                    <a:pt x="6834" y="6978"/>
                    <a:pt x="7408" y="6003"/>
                    <a:pt x="7549" y="5062"/>
                  </a:cubicBezTo>
                  <a:cubicBezTo>
                    <a:pt x="7556" y="5062"/>
                    <a:pt x="7563" y="5062"/>
                    <a:pt x="7570" y="5062"/>
                  </a:cubicBezTo>
                  <a:cubicBezTo>
                    <a:pt x="7751" y="5062"/>
                    <a:pt x="7952" y="5006"/>
                    <a:pt x="8163" y="4884"/>
                  </a:cubicBezTo>
                  <a:cubicBezTo>
                    <a:pt x="8991" y="4406"/>
                    <a:pt x="9661" y="3124"/>
                    <a:pt x="9661" y="2020"/>
                  </a:cubicBezTo>
                  <a:cubicBezTo>
                    <a:pt x="9662" y="1199"/>
                    <a:pt x="9290" y="707"/>
                    <a:pt x="8758" y="707"/>
                  </a:cubicBezTo>
                  <a:cubicBezTo>
                    <a:pt x="8576" y="707"/>
                    <a:pt x="8374" y="765"/>
                    <a:pt x="8163" y="887"/>
                  </a:cubicBezTo>
                  <a:cubicBezTo>
                    <a:pt x="7996" y="983"/>
                    <a:pt x="7836" y="1114"/>
                    <a:pt x="7685" y="1268"/>
                  </a:cubicBezTo>
                  <a:cubicBezTo>
                    <a:pt x="7699" y="1171"/>
                    <a:pt x="7705" y="1076"/>
                    <a:pt x="7705" y="981"/>
                  </a:cubicBezTo>
                  <a:cubicBezTo>
                    <a:pt x="7705" y="368"/>
                    <a:pt x="7428" y="1"/>
                    <a:pt x="70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6002217" y="845032"/>
              <a:ext cx="523536" cy="379491"/>
            </a:xfrm>
            <a:custGeom>
              <a:avLst/>
              <a:gdLst/>
              <a:ahLst/>
              <a:cxnLst/>
              <a:rect l="l" t="t" r="r" b="b"/>
              <a:pathLst>
                <a:path w="4209" h="3051" extrusionOk="0">
                  <a:moveTo>
                    <a:pt x="4209" y="1"/>
                  </a:moveTo>
                  <a:lnTo>
                    <a:pt x="1" y="2440"/>
                  </a:lnTo>
                  <a:lnTo>
                    <a:pt x="1" y="3050"/>
                  </a:lnTo>
                  <a:lnTo>
                    <a:pt x="4209" y="611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6159437" y="969290"/>
              <a:ext cx="367433" cy="288319"/>
            </a:xfrm>
            <a:custGeom>
              <a:avLst/>
              <a:gdLst/>
              <a:ahLst/>
              <a:cxnLst/>
              <a:rect l="l" t="t" r="r" b="b"/>
              <a:pathLst>
                <a:path w="2954" h="2318" extrusionOk="0">
                  <a:moveTo>
                    <a:pt x="2954" y="1"/>
                  </a:moveTo>
                  <a:lnTo>
                    <a:pt x="0" y="1707"/>
                  </a:lnTo>
                  <a:lnTo>
                    <a:pt x="0" y="2317"/>
                  </a:lnTo>
                  <a:lnTo>
                    <a:pt x="2954" y="611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5776089" y="1286342"/>
              <a:ext cx="28857" cy="68037"/>
            </a:xfrm>
            <a:custGeom>
              <a:avLst/>
              <a:gdLst/>
              <a:ahLst/>
              <a:cxnLst/>
              <a:rect l="l" t="t" r="r" b="b"/>
              <a:pathLst>
                <a:path w="232" h="547" extrusionOk="0">
                  <a:moveTo>
                    <a:pt x="85" y="0"/>
                  </a:moveTo>
                  <a:lnTo>
                    <a:pt x="0" y="50"/>
                  </a:lnTo>
                  <a:lnTo>
                    <a:pt x="0" y="546"/>
                  </a:lnTo>
                  <a:lnTo>
                    <a:pt x="231" y="413"/>
                  </a:lnTo>
                  <a:lnTo>
                    <a:pt x="231" y="319"/>
                  </a:lnTo>
                  <a:lnTo>
                    <a:pt x="85" y="40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5807931" y="1257858"/>
              <a:ext cx="42167" cy="69779"/>
            </a:xfrm>
            <a:custGeom>
              <a:avLst/>
              <a:gdLst/>
              <a:ahLst/>
              <a:cxnLst/>
              <a:rect l="l" t="t" r="r" b="b"/>
              <a:pathLst>
                <a:path w="339" h="561" extrusionOk="0">
                  <a:moveTo>
                    <a:pt x="199" y="111"/>
                  </a:moveTo>
                  <a:cubicBezTo>
                    <a:pt x="232" y="111"/>
                    <a:pt x="252" y="153"/>
                    <a:pt x="252" y="231"/>
                  </a:cubicBezTo>
                  <a:cubicBezTo>
                    <a:pt x="252" y="330"/>
                    <a:pt x="221" y="413"/>
                    <a:pt x="170" y="442"/>
                  </a:cubicBezTo>
                  <a:cubicBezTo>
                    <a:pt x="160" y="448"/>
                    <a:pt x="150" y="451"/>
                    <a:pt x="141" y="451"/>
                  </a:cubicBezTo>
                  <a:cubicBezTo>
                    <a:pt x="107" y="451"/>
                    <a:pt x="87" y="406"/>
                    <a:pt x="87" y="327"/>
                  </a:cubicBezTo>
                  <a:cubicBezTo>
                    <a:pt x="87" y="228"/>
                    <a:pt x="119" y="149"/>
                    <a:pt x="170" y="120"/>
                  </a:cubicBezTo>
                  <a:cubicBezTo>
                    <a:pt x="181" y="114"/>
                    <a:pt x="190" y="111"/>
                    <a:pt x="199" y="111"/>
                  </a:cubicBezTo>
                  <a:close/>
                  <a:moveTo>
                    <a:pt x="241" y="1"/>
                  </a:moveTo>
                  <a:cubicBezTo>
                    <a:pt x="220" y="1"/>
                    <a:pt x="196" y="8"/>
                    <a:pt x="170" y="23"/>
                  </a:cubicBezTo>
                  <a:cubicBezTo>
                    <a:pt x="70" y="80"/>
                    <a:pt x="1" y="214"/>
                    <a:pt x="1" y="377"/>
                  </a:cubicBezTo>
                  <a:cubicBezTo>
                    <a:pt x="1" y="498"/>
                    <a:pt x="39" y="560"/>
                    <a:pt x="100" y="560"/>
                  </a:cubicBezTo>
                  <a:cubicBezTo>
                    <a:pt x="121" y="560"/>
                    <a:pt x="144" y="553"/>
                    <a:pt x="170" y="539"/>
                  </a:cubicBezTo>
                  <a:cubicBezTo>
                    <a:pt x="270" y="480"/>
                    <a:pt x="339" y="344"/>
                    <a:pt x="339" y="181"/>
                  </a:cubicBezTo>
                  <a:cubicBezTo>
                    <a:pt x="339" y="61"/>
                    <a:pt x="301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5856441" y="1229250"/>
              <a:ext cx="38186" cy="69903"/>
            </a:xfrm>
            <a:custGeom>
              <a:avLst/>
              <a:gdLst/>
              <a:ahLst/>
              <a:cxnLst/>
              <a:rect l="l" t="t" r="r" b="b"/>
              <a:pathLst>
                <a:path w="307" h="562" extrusionOk="0">
                  <a:moveTo>
                    <a:pt x="249" y="0"/>
                  </a:moveTo>
                  <a:cubicBezTo>
                    <a:pt x="230" y="0"/>
                    <a:pt x="209" y="6"/>
                    <a:pt x="184" y="20"/>
                  </a:cubicBezTo>
                  <a:cubicBezTo>
                    <a:pt x="83" y="77"/>
                    <a:pt x="1" y="221"/>
                    <a:pt x="1" y="386"/>
                  </a:cubicBezTo>
                  <a:cubicBezTo>
                    <a:pt x="1" y="506"/>
                    <a:pt x="42" y="562"/>
                    <a:pt x="103" y="562"/>
                  </a:cubicBezTo>
                  <a:cubicBezTo>
                    <a:pt x="127" y="562"/>
                    <a:pt x="154" y="553"/>
                    <a:pt x="182" y="537"/>
                  </a:cubicBezTo>
                  <a:cubicBezTo>
                    <a:pt x="234" y="506"/>
                    <a:pt x="280" y="451"/>
                    <a:pt x="307" y="404"/>
                  </a:cubicBezTo>
                  <a:lnTo>
                    <a:pt x="307" y="175"/>
                  </a:lnTo>
                  <a:lnTo>
                    <a:pt x="171" y="254"/>
                  </a:lnTo>
                  <a:lnTo>
                    <a:pt x="171" y="345"/>
                  </a:lnTo>
                  <a:lnTo>
                    <a:pt x="231" y="310"/>
                  </a:lnTo>
                  <a:lnTo>
                    <a:pt x="231" y="396"/>
                  </a:lnTo>
                  <a:cubicBezTo>
                    <a:pt x="222" y="411"/>
                    <a:pt x="208" y="425"/>
                    <a:pt x="192" y="433"/>
                  </a:cubicBezTo>
                  <a:cubicBezTo>
                    <a:pt x="174" y="444"/>
                    <a:pt x="158" y="449"/>
                    <a:pt x="144" y="449"/>
                  </a:cubicBezTo>
                  <a:cubicBezTo>
                    <a:pt x="106" y="449"/>
                    <a:pt x="87" y="408"/>
                    <a:pt x="87" y="333"/>
                  </a:cubicBezTo>
                  <a:cubicBezTo>
                    <a:pt x="87" y="233"/>
                    <a:pt x="129" y="148"/>
                    <a:pt x="185" y="116"/>
                  </a:cubicBezTo>
                  <a:cubicBezTo>
                    <a:pt x="201" y="107"/>
                    <a:pt x="213" y="103"/>
                    <a:pt x="223" y="103"/>
                  </a:cubicBezTo>
                  <a:cubicBezTo>
                    <a:pt x="235" y="103"/>
                    <a:pt x="244" y="107"/>
                    <a:pt x="254" y="113"/>
                  </a:cubicBezTo>
                  <a:lnTo>
                    <a:pt x="300" y="18"/>
                  </a:lnTo>
                  <a:cubicBezTo>
                    <a:pt x="287" y="7"/>
                    <a:pt x="270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5903955" y="1212458"/>
              <a:ext cx="10573" cy="68037"/>
            </a:xfrm>
            <a:custGeom>
              <a:avLst/>
              <a:gdLst/>
              <a:ahLst/>
              <a:cxnLst/>
              <a:rect l="l" t="t" r="r" b="b"/>
              <a:pathLst>
                <a:path w="85" h="547" extrusionOk="0">
                  <a:moveTo>
                    <a:pt x="85" y="1"/>
                  </a:moveTo>
                  <a:lnTo>
                    <a:pt x="0" y="49"/>
                  </a:lnTo>
                  <a:lnTo>
                    <a:pt x="0" y="547"/>
                  </a:lnTo>
                  <a:lnTo>
                    <a:pt x="85" y="498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5925224" y="1185343"/>
              <a:ext cx="36445" cy="82839"/>
            </a:xfrm>
            <a:custGeom>
              <a:avLst/>
              <a:gdLst/>
              <a:ahLst/>
              <a:cxnLst/>
              <a:rect l="l" t="t" r="r" b="b"/>
              <a:pathLst>
                <a:path w="293" h="666" extrusionOk="0">
                  <a:moveTo>
                    <a:pt x="292" y="0"/>
                  </a:moveTo>
                  <a:lnTo>
                    <a:pt x="212" y="46"/>
                  </a:lnTo>
                  <a:lnTo>
                    <a:pt x="212" y="222"/>
                  </a:lnTo>
                  <a:cubicBezTo>
                    <a:pt x="212" y="281"/>
                    <a:pt x="219" y="347"/>
                    <a:pt x="223" y="397"/>
                  </a:cubicBezTo>
                  <a:lnTo>
                    <a:pt x="221" y="398"/>
                  </a:lnTo>
                  <a:lnTo>
                    <a:pt x="184" y="310"/>
                  </a:lnTo>
                  <a:lnTo>
                    <a:pt x="87" y="118"/>
                  </a:lnTo>
                  <a:lnTo>
                    <a:pt x="0" y="168"/>
                  </a:lnTo>
                  <a:lnTo>
                    <a:pt x="0" y="666"/>
                  </a:lnTo>
                  <a:lnTo>
                    <a:pt x="82" y="619"/>
                  </a:lnTo>
                  <a:lnTo>
                    <a:pt x="82" y="443"/>
                  </a:lnTo>
                  <a:cubicBezTo>
                    <a:pt x="82" y="384"/>
                    <a:pt x="75" y="322"/>
                    <a:pt x="70" y="269"/>
                  </a:cubicBezTo>
                  <a:lnTo>
                    <a:pt x="73" y="268"/>
                  </a:lnTo>
                  <a:lnTo>
                    <a:pt x="109" y="355"/>
                  </a:lnTo>
                  <a:lnTo>
                    <a:pt x="207" y="547"/>
                  </a:lnTo>
                  <a:lnTo>
                    <a:pt x="292" y="498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5775965" y="1401644"/>
              <a:ext cx="35201" cy="75251"/>
            </a:xfrm>
            <a:custGeom>
              <a:avLst/>
              <a:gdLst/>
              <a:ahLst/>
              <a:cxnLst/>
              <a:rect l="l" t="t" r="r" b="b"/>
              <a:pathLst>
                <a:path w="283" h="605" extrusionOk="0">
                  <a:moveTo>
                    <a:pt x="173" y="106"/>
                  </a:moveTo>
                  <a:cubicBezTo>
                    <a:pt x="191" y="106"/>
                    <a:pt x="200" y="121"/>
                    <a:pt x="200" y="153"/>
                  </a:cubicBezTo>
                  <a:cubicBezTo>
                    <a:pt x="200" y="205"/>
                    <a:pt x="178" y="245"/>
                    <a:pt x="132" y="272"/>
                  </a:cubicBezTo>
                  <a:lnTo>
                    <a:pt x="86" y="298"/>
                  </a:lnTo>
                  <a:lnTo>
                    <a:pt x="86" y="148"/>
                  </a:lnTo>
                  <a:lnTo>
                    <a:pt x="132" y="121"/>
                  </a:lnTo>
                  <a:cubicBezTo>
                    <a:pt x="148" y="112"/>
                    <a:pt x="162" y="106"/>
                    <a:pt x="173" y="106"/>
                  </a:cubicBezTo>
                  <a:close/>
                  <a:moveTo>
                    <a:pt x="218" y="1"/>
                  </a:moveTo>
                  <a:cubicBezTo>
                    <a:pt x="195" y="1"/>
                    <a:pt x="167" y="11"/>
                    <a:pt x="136" y="29"/>
                  </a:cubicBezTo>
                  <a:lnTo>
                    <a:pt x="1" y="108"/>
                  </a:lnTo>
                  <a:lnTo>
                    <a:pt x="0" y="108"/>
                  </a:lnTo>
                  <a:lnTo>
                    <a:pt x="0" y="604"/>
                  </a:lnTo>
                  <a:lnTo>
                    <a:pt x="86" y="556"/>
                  </a:lnTo>
                  <a:lnTo>
                    <a:pt x="86" y="387"/>
                  </a:lnTo>
                  <a:lnTo>
                    <a:pt x="136" y="358"/>
                  </a:lnTo>
                  <a:cubicBezTo>
                    <a:pt x="215" y="313"/>
                    <a:pt x="283" y="222"/>
                    <a:pt x="283" y="106"/>
                  </a:cubicBezTo>
                  <a:cubicBezTo>
                    <a:pt x="283" y="30"/>
                    <a:pt x="257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5809548" y="1380002"/>
              <a:ext cx="41793" cy="77615"/>
            </a:xfrm>
            <a:custGeom>
              <a:avLst/>
              <a:gdLst/>
              <a:ahLst/>
              <a:cxnLst/>
              <a:rect l="l" t="t" r="r" b="b"/>
              <a:pathLst>
                <a:path w="336" h="624" extrusionOk="0">
                  <a:moveTo>
                    <a:pt x="167" y="115"/>
                  </a:moveTo>
                  <a:cubicBezTo>
                    <a:pt x="177" y="161"/>
                    <a:pt x="187" y="214"/>
                    <a:pt x="197" y="258"/>
                  </a:cubicBezTo>
                  <a:lnTo>
                    <a:pt x="206" y="299"/>
                  </a:lnTo>
                  <a:lnTo>
                    <a:pt x="126" y="345"/>
                  </a:lnTo>
                  <a:lnTo>
                    <a:pt x="135" y="293"/>
                  </a:lnTo>
                  <a:cubicBezTo>
                    <a:pt x="146" y="238"/>
                    <a:pt x="156" y="174"/>
                    <a:pt x="165" y="116"/>
                  </a:cubicBezTo>
                  <a:lnTo>
                    <a:pt x="167" y="115"/>
                  </a:lnTo>
                  <a:close/>
                  <a:moveTo>
                    <a:pt x="219" y="0"/>
                  </a:moveTo>
                  <a:lnTo>
                    <a:pt x="117" y="59"/>
                  </a:lnTo>
                  <a:lnTo>
                    <a:pt x="0" y="623"/>
                  </a:lnTo>
                  <a:lnTo>
                    <a:pt x="86" y="574"/>
                  </a:lnTo>
                  <a:lnTo>
                    <a:pt x="110" y="443"/>
                  </a:lnTo>
                  <a:lnTo>
                    <a:pt x="223" y="376"/>
                  </a:lnTo>
                  <a:lnTo>
                    <a:pt x="247" y="481"/>
                  </a:lnTo>
                  <a:lnTo>
                    <a:pt x="336" y="431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5853082" y="1356120"/>
              <a:ext cx="34703" cy="70525"/>
            </a:xfrm>
            <a:custGeom>
              <a:avLst/>
              <a:gdLst/>
              <a:ahLst/>
              <a:cxnLst/>
              <a:rect l="l" t="t" r="r" b="b"/>
              <a:pathLst>
                <a:path w="279" h="567" extrusionOk="0">
                  <a:moveTo>
                    <a:pt x="216" y="1"/>
                  </a:moveTo>
                  <a:cubicBezTo>
                    <a:pt x="194" y="1"/>
                    <a:pt x="171" y="8"/>
                    <a:pt x="148" y="21"/>
                  </a:cubicBezTo>
                  <a:cubicBezTo>
                    <a:pt x="70" y="66"/>
                    <a:pt x="15" y="163"/>
                    <a:pt x="15" y="246"/>
                  </a:cubicBezTo>
                  <a:cubicBezTo>
                    <a:pt x="15" y="317"/>
                    <a:pt x="51" y="339"/>
                    <a:pt x="88" y="339"/>
                  </a:cubicBezTo>
                  <a:cubicBezTo>
                    <a:pt x="89" y="339"/>
                    <a:pt x="90" y="339"/>
                    <a:pt x="91" y="339"/>
                  </a:cubicBezTo>
                  <a:lnTo>
                    <a:pt x="139" y="338"/>
                  </a:lnTo>
                  <a:cubicBezTo>
                    <a:pt x="143" y="338"/>
                    <a:pt x="147" y="338"/>
                    <a:pt x="151" y="338"/>
                  </a:cubicBezTo>
                  <a:cubicBezTo>
                    <a:pt x="176" y="338"/>
                    <a:pt x="192" y="339"/>
                    <a:pt x="192" y="367"/>
                  </a:cubicBezTo>
                  <a:cubicBezTo>
                    <a:pt x="192" y="396"/>
                    <a:pt x="175" y="424"/>
                    <a:pt x="140" y="445"/>
                  </a:cubicBezTo>
                  <a:cubicBezTo>
                    <a:pt x="125" y="454"/>
                    <a:pt x="109" y="458"/>
                    <a:pt x="93" y="458"/>
                  </a:cubicBezTo>
                  <a:cubicBezTo>
                    <a:pt x="77" y="458"/>
                    <a:pt x="62" y="454"/>
                    <a:pt x="49" y="446"/>
                  </a:cubicBezTo>
                  <a:lnTo>
                    <a:pt x="1" y="550"/>
                  </a:lnTo>
                  <a:cubicBezTo>
                    <a:pt x="17" y="561"/>
                    <a:pt x="37" y="567"/>
                    <a:pt x="58" y="567"/>
                  </a:cubicBezTo>
                  <a:cubicBezTo>
                    <a:pt x="84" y="567"/>
                    <a:pt x="112" y="558"/>
                    <a:pt x="139" y="543"/>
                  </a:cubicBezTo>
                  <a:cubicBezTo>
                    <a:pt x="228" y="492"/>
                    <a:pt x="279" y="391"/>
                    <a:pt x="279" y="307"/>
                  </a:cubicBezTo>
                  <a:cubicBezTo>
                    <a:pt x="279" y="239"/>
                    <a:pt x="252" y="215"/>
                    <a:pt x="208" y="215"/>
                  </a:cubicBezTo>
                  <a:cubicBezTo>
                    <a:pt x="207" y="215"/>
                    <a:pt x="206" y="215"/>
                    <a:pt x="205" y="215"/>
                  </a:cubicBezTo>
                  <a:lnTo>
                    <a:pt x="158" y="217"/>
                  </a:lnTo>
                  <a:cubicBezTo>
                    <a:pt x="150" y="217"/>
                    <a:pt x="142" y="218"/>
                    <a:pt x="135" y="218"/>
                  </a:cubicBezTo>
                  <a:cubicBezTo>
                    <a:pt x="115" y="218"/>
                    <a:pt x="101" y="214"/>
                    <a:pt x="101" y="191"/>
                  </a:cubicBezTo>
                  <a:cubicBezTo>
                    <a:pt x="101" y="163"/>
                    <a:pt x="120" y="135"/>
                    <a:pt x="148" y="118"/>
                  </a:cubicBezTo>
                  <a:cubicBezTo>
                    <a:pt x="164" y="109"/>
                    <a:pt x="177" y="105"/>
                    <a:pt x="191" y="105"/>
                  </a:cubicBezTo>
                  <a:cubicBezTo>
                    <a:pt x="203" y="105"/>
                    <a:pt x="214" y="108"/>
                    <a:pt x="226" y="114"/>
                  </a:cubicBezTo>
                  <a:lnTo>
                    <a:pt x="269" y="18"/>
                  </a:lnTo>
                  <a:cubicBezTo>
                    <a:pt x="253" y="6"/>
                    <a:pt x="235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5891143" y="1334229"/>
              <a:ext cx="34703" cy="70525"/>
            </a:xfrm>
            <a:custGeom>
              <a:avLst/>
              <a:gdLst/>
              <a:ahLst/>
              <a:cxnLst/>
              <a:rect l="l" t="t" r="r" b="b"/>
              <a:pathLst>
                <a:path w="279" h="567" extrusionOk="0">
                  <a:moveTo>
                    <a:pt x="216" y="0"/>
                  </a:moveTo>
                  <a:cubicBezTo>
                    <a:pt x="195" y="0"/>
                    <a:pt x="171" y="7"/>
                    <a:pt x="148" y="20"/>
                  </a:cubicBezTo>
                  <a:cubicBezTo>
                    <a:pt x="71" y="65"/>
                    <a:pt x="15" y="162"/>
                    <a:pt x="15" y="246"/>
                  </a:cubicBezTo>
                  <a:cubicBezTo>
                    <a:pt x="15" y="316"/>
                    <a:pt x="50" y="338"/>
                    <a:pt x="88" y="338"/>
                  </a:cubicBezTo>
                  <a:cubicBezTo>
                    <a:pt x="89" y="338"/>
                    <a:pt x="90" y="338"/>
                    <a:pt x="91" y="338"/>
                  </a:cubicBezTo>
                  <a:lnTo>
                    <a:pt x="139" y="337"/>
                  </a:lnTo>
                  <a:cubicBezTo>
                    <a:pt x="143" y="337"/>
                    <a:pt x="147" y="337"/>
                    <a:pt x="151" y="337"/>
                  </a:cubicBezTo>
                  <a:cubicBezTo>
                    <a:pt x="177" y="337"/>
                    <a:pt x="192" y="339"/>
                    <a:pt x="192" y="366"/>
                  </a:cubicBezTo>
                  <a:cubicBezTo>
                    <a:pt x="192" y="395"/>
                    <a:pt x="175" y="424"/>
                    <a:pt x="140" y="444"/>
                  </a:cubicBezTo>
                  <a:cubicBezTo>
                    <a:pt x="125" y="453"/>
                    <a:pt x="109" y="457"/>
                    <a:pt x="94" y="457"/>
                  </a:cubicBezTo>
                  <a:cubicBezTo>
                    <a:pt x="78" y="457"/>
                    <a:pt x="63" y="453"/>
                    <a:pt x="49" y="445"/>
                  </a:cubicBezTo>
                  <a:lnTo>
                    <a:pt x="1" y="550"/>
                  </a:lnTo>
                  <a:cubicBezTo>
                    <a:pt x="18" y="561"/>
                    <a:pt x="37" y="566"/>
                    <a:pt x="57" y="566"/>
                  </a:cubicBezTo>
                  <a:cubicBezTo>
                    <a:pt x="83" y="566"/>
                    <a:pt x="111" y="558"/>
                    <a:pt x="139" y="542"/>
                  </a:cubicBezTo>
                  <a:cubicBezTo>
                    <a:pt x="227" y="491"/>
                    <a:pt x="279" y="390"/>
                    <a:pt x="279" y="306"/>
                  </a:cubicBezTo>
                  <a:cubicBezTo>
                    <a:pt x="279" y="238"/>
                    <a:pt x="252" y="214"/>
                    <a:pt x="208" y="214"/>
                  </a:cubicBezTo>
                  <a:cubicBezTo>
                    <a:pt x="207" y="214"/>
                    <a:pt x="206" y="214"/>
                    <a:pt x="205" y="214"/>
                  </a:cubicBezTo>
                  <a:lnTo>
                    <a:pt x="157" y="216"/>
                  </a:lnTo>
                  <a:cubicBezTo>
                    <a:pt x="149" y="217"/>
                    <a:pt x="142" y="217"/>
                    <a:pt x="135" y="217"/>
                  </a:cubicBezTo>
                  <a:cubicBezTo>
                    <a:pt x="114" y="217"/>
                    <a:pt x="101" y="213"/>
                    <a:pt x="101" y="190"/>
                  </a:cubicBezTo>
                  <a:cubicBezTo>
                    <a:pt x="101" y="162"/>
                    <a:pt x="119" y="134"/>
                    <a:pt x="148" y="117"/>
                  </a:cubicBezTo>
                  <a:cubicBezTo>
                    <a:pt x="164" y="108"/>
                    <a:pt x="178" y="104"/>
                    <a:pt x="191" y="104"/>
                  </a:cubicBezTo>
                  <a:cubicBezTo>
                    <a:pt x="203" y="104"/>
                    <a:pt x="214" y="107"/>
                    <a:pt x="226" y="113"/>
                  </a:cubicBezTo>
                  <a:lnTo>
                    <a:pt x="268" y="17"/>
                  </a:lnTo>
                  <a:cubicBezTo>
                    <a:pt x="253" y="5"/>
                    <a:pt x="235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5928956" y="1294427"/>
              <a:ext cx="56098" cy="89182"/>
            </a:xfrm>
            <a:custGeom>
              <a:avLst/>
              <a:gdLst/>
              <a:ahLst/>
              <a:cxnLst/>
              <a:rect l="l" t="t" r="r" b="b"/>
              <a:pathLst>
                <a:path w="451" h="717" extrusionOk="0">
                  <a:moveTo>
                    <a:pt x="450" y="0"/>
                  </a:moveTo>
                  <a:lnTo>
                    <a:pt x="370" y="46"/>
                  </a:lnTo>
                  <a:lnTo>
                    <a:pt x="344" y="294"/>
                  </a:lnTo>
                  <a:cubicBezTo>
                    <a:pt x="339" y="348"/>
                    <a:pt x="334" y="403"/>
                    <a:pt x="330" y="460"/>
                  </a:cubicBezTo>
                  <a:lnTo>
                    <a:pt x="327" y="461"/>
                  </a:lnTo>
                  <a:cubicBezTo>
                    <a:pt x="320" y="411"/>
                    <a:pt x="313" y="363"/>
                    <a:pt x="305" y="317"/>
                  </a:cubicBezTo>
                  <a:lnTo>
                    <a:pt x="264" y="107"/>
                  </a:lnTo>
                  <a:lnTo>
                    <a:pt x="193" y="149"/>
                  </a:lnTo>
                  <a:lnTo>
                    <a:pt x="153" y="405"/>
                  </a:lnTo>
                  <a:cubicBezTo>
                    <a:pt x="145" y="461"/>
                    <a:pt x="138" y="517"/>
                    <a:pt x="131" y="575"/>
                  </a:cubicBezTo>
                  <a:lnTo>
                    <a:pt x="129" y="576"/>
                  </a:lnTo>
                  <a:cubicBezTo>
                    <a:pt x="124" y="526"/>
                    <a:pt x="119" y="476"/>
                    <a:pt x="113" y="427"/>
                  </a:cubicBezTo>
                  <a:lnTo>
                    <a:pt x="88" y="210"/>
                  </a:lnTo>
                  <a:lnTo>
                    <a:pt x="1" y="259"/>
                  </a:lnTo>
                  <a:lnTo>
                    <a:pt x="71" y="716"/>
                  </a:lnTo>
                  <a:lnTo>
                    <a:pt x="174" y="657"/>
                  </a:lnTo>
                  <a:lnTo>
                    <a:pt x="210" y="410"/>
                  </a:lnTo>
                  <a:cubicBezTo>
                    <a:pt x="216" y="369"/>
                    <a:pt x="220" y="326"/>
                    <a:pt x="225" y="286"/>
                  </a:cubicBezTo>
                  <a:lnTo>
                    <a:pt x="227" y="285"/>
                  </a:lnTo>
                  <a:cubicBezTo>
                    <a:pt x="231" y="320"/>
                    <a:pt x="236" y="357"/>
                    <a:pt x="242" y="392"/>
                  </a:cubicBezTo>
                  <a:lnTo>
                    <a:pt x="279" y="597"/>
                  </a:lnTo>
                  <a:lnTo>
                    <a:pt x="384" y="535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5989033" y="1275894"/>
              <a:ext cx="42167" cy="69779"/>
            </a:xfrm>
            <a:custGeom>
              <a:avLst/>
              <a:gdLst/>
              <a:ahLst/>
              <a:cxnLst/>
              <a:rect l="l" t="t" r="r" b="b"/>
              <a:pathLst>
                <a:path w="339" h="561" extrusionOk="0">
                  <a:moveTo>
                    <a:pt x="200" y="111"/>
                  </a:moveTo>
                  <a:cubicBezTo>
                    <a:pt x="233" y="111"/>
                    <a:pt x="253" y="152"/>
                    <a:pt x="253" y="230"/>
                  </a:cubicBezTo>
                  <a:cubicBezTo>
                    <a:pt x="253" y="331"/>
                    <a:pt x="220" y="413"/>
                    <a:pt x="170" y="442"/>
                  </a:cubicBezTo>
                  <a:cubicBezTo>
                    <a:pt x="160" y="448"/>
                    <a:pt x="150" y="450"/>
                    <a:pt x="142" y="450"/>
                  </a:cubicBezTo>
                  <a:cubicBezTo>
                    <a:pt x="107" y="450"/>
                    <a:pt x="86" y="406"/>
                    <a:pt x="86" y="326"/>
                  </a:cubicBezTo>
                  <a:cubicBezTo>
                    <a:pt x="86" y="227"/>
                    <a:pt x="119" y="148"/>
                    <a:pt x="170" y="120"/>
                  </a:cubicBezTo>
                  <a:cubicBezTo>
                    <a:pt x="181" y="114"/>
                    <a:pt x="191" y="111"/>
                    <a:pt x="200" y="111"/>
                  </a:cubicBezTo>
                  <a:close/>
                  <a:moveTo>
                    <a:pt x="242" y="0"/>
                  </a:moveTo>
                  <a:cubicBezTo>
                    <a:pt x="220" y="0"/>
                    <a:pt x="196" y="8"/>
                    <a:pt x="170" y="23"/>
                  </a:cubicBezTo>
                  <a:cubicBezTo>
                    <a:pt x="70" y="81"/>
                    <a:pt x="1" y="214"/>
                    <a:pt x="1" y="376"/>
                  </a:cubicBezTo>
                  <a:cubicBezTo>
                    <a:pt x="1" y="498"/>
                    <a:pt x="39" y="561"/>
                    <a:pt x="101" y="561"/>
                  </a:cubicBezTo>
                  <a:cubicBezTo>
                    <a:pt x="121" y="561"/>
                    <a:pt x="145" y="553"/>
                    <a:pt x="170" y="539"/>
                  </a:cubicBezTo>
                  <a:cubicBezTo>
                    <a:pt x="271" y="480"/>
                    <a:pt x="339" y="343"/>
                    <a:pt x="339" y="181"/>
                  </a:cubicBezTo>
                  <a:cubicBezTo>
                    <a:pt x="339" y="61"/>
                    <a:pt x="302" y="0"/>
                    <a:pt x="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6039781" y="1249400"/>
              <a:ext cx="36942" cy="75251"/>
            </a:xfrm>
            <a:custGeom>
              <a:avLst/>
              <a:gdLst/>
              <a:ahLst/>
              <a:cxnLst/>
              <a:rect l="l" t="t" r="r" b="b"/>
              <a:pathLst>
                <a:path w="297" h="605" extrusionOk="0">
                  <a:moveTo>
                    <a:pt x="172" y="107"/>
                  </a:moveTo>
                  <a:cubicBezTo>
                    <a:pt x="188" y="107"/>
                    <a:pt x="196" y="120"/>
                    <a:pt x="196" y="150"/>
                  </a:cubicBezTo>
                  <a:cubicBezTo>
                    <a:pt x="196" y="198"/>
                    <a:pt x="173" y="237"/>
                    <a:pt x="129" y="262"/>
                  </a:cubicBezTo>
                  <a:lnTo>
                    <a:pt x="85" y="287"/>
                  </a:lnTo>
                  <a:lnTo>
                    <a:pt x="85" y="147"/>
                  </a:lnTo>
                  <a:lnTo>
                    <a:pt x="129" y="122"/>
                  </a:lnTo>
                  <a:cubicBezTo>
                    <a:pt x="146" y="113"/>
                    <a:pt x="161" y="107"/>
                    <a:pt x="172" y="107"/>
                  </a:cubicBezTo>
                  <a:close/>
                  <a:moveTo>
                    <a:pt x="217" y="1"/>
                  </a:moveTo>
                  <a:cubicBezTo>
                    <a:pt x="193" y="1"/>
                    <a:pt x="165" y="12"/>
                    <a:pt x="135" y="29"/>
                  </a:cubicBezTo>
                  <a:lnTo>
                    <a:pt x="1" y="107"/>
                  </a:lnTo>
                  <a:lnTo>
                    <a:pt x="1" y="604"/>
                  </a:lnTo>
                  <a:lnTo>
                    <a:pt x="85" y="556"/>
                  </a:lnTo>
                  <a:lnTo>
                    <a:pt x="85" y="376"/>
                  </a:lnTo>
                  <a:lnTo>
                    <a:pt x="131" y="350"/>
                  </a:lnTo>
                  <a:lnTo>
                    <a:pt x="202" y="488"/>
                  </a:lnTo>
                  <a:lnTo>
                    <a:pt x="297" y="433"/>
                  </a:lnTo>
                  <a:lnTo>
                    <a:pt x="212" y="282"/>
                  </a:lnTo>
                  <a:cubicBezTo>
                    <a:pt x="252" y="236"/>
                    <a:pt x="279" y="174"/>
                    <a:pt x="279" y="101"/>
                  </a:cubicBezTo>
                  <a:cubicBezTo>
                    <a:pt x="279" y="28"/>
                    <a:pt x="254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6083688" y="1225892"/>
              <a:ext cx="36320" cy="73510"/>
            </a:xfrm>
            <a:custGeom>
              <a:avLst/>
              <a:gdLst/>
              <a:ahLst/>
              <a:cxnLst/>
              <a:rect l="l" t="t" r="r" b="b"/>
              <a:pathLst>
                <a:path w="292" h="591" extrusionOk="0">
                  <a:moveTo>
                    <a:pt x="153" y="108"/>
                  </a:moveTo>
                  <a:cubicBezTo>
                    <a:pt x="186" y="108"/>
                    <a:pt x="206" y="139"/>
                    <a:pt x="206" y="220"/>
                  </a:cubicBezTo>
                  <a:cubicBezTo>
                    <a:pt x="206" y="340"/>
                    <a:pt x="163" y="405"/>
                    <a:pt x="100" y="442"/>
                  </a:cubicBezTo>
                  <a:lnTo>
                    <a:pt x="84" y="451"/>
                  </a:lnTo>
                  <a:lnTo>
                    <a:pt x="84" y="135"/>
                  </a:lnTo>
                  <a:lnTo>
                    <a:pt x="100" y="126"/>
                  </a:lnTo>
                  <a:cubicBezTo>
                    <a:pt x="120" y="114"/>
                    <a:pt x="138" y="108"/>
                    <a:pt x="153" y="108"/>
                  </a:cubicBezTo>
                  <a:close/>
                  <a:moveTo>
                    <a:pt x="199" y="1"/>
                  </a:moveTo>
                  <a:cubicBezTo>
                    <a:pt x="172" y="1"/>
                    <a:pt x="140" y="12"/>
                    <a:pt x="105" y="32"/>
                  </a:cubicBezTo>
                  <a:lnTo>
                    <a:pt x="0" y="93"/>
                  </a:lnTo>
                  <a:lnTo>
                    <a:pt x="0" y="591"/>
                  </a:lnTo>
                  <a:lnTo>
                    <a:pt x="110" y="527"/>
                  </a:lnTo>
                  <a:cubicBezTo>
                    <a:pt x="218" y="463"/>
                    <a:pt x="292" y="342"/>
                    <a:pt x="292" y="171"/>
                  </a:cubicBezTo>
                  <a:cubicBezTo>
                    <a:pt x="292" y="53"/>
                    <a:pt x="257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5834425" y="979738"/>
              <a:ext cx="94781" cy="190056"/>
            </a:xfrm>
            <a:custGeom>
              <a:avLst/>
              <a:gdLst/>
              <a:ahLst/>
              <a:cxnLst/>
              <a:rect l="l" t="t" r="r" b="b"/>
              <a:pathLst>
                <a:path w="762" h="1528" extrusionOk="0">
                  <a:moveTo>
                    <a:pt x="762" y="0"/>
                  </a:moveTo>
                  <a:lnTo>
                    <a:pt x="567" y="113"/>
                  </a:lnTo>
                  <a:lnTo>
                    <a:pt x="434" y="678"/>
                  </a:lnTo>
                  <a:lnTo>
                    <a:pt x="386" y="896"/>
                  </a:lnTo>
                  <a:lnTo>
                    <a:pt x="380" y="899"/>
                  </a:lnTo>
                  <a:lnTo>
                    <a:pt x="332" y="737"/>
                  </a:lnTo>
                  <a:lnTo>
                    <a:pt x="196" y="327"/>
                  </a:lnTo>
                  <a:lnTo>
                    <a:pt x="1" y="439"/>
                  </a:lnTo>
                  <a:lnTo>
                    <a:pt x="1" y="1527"/>
                  </a:lnTo>
                  <a:lnTo>
                    <a:pt x="171" y="1429"/>
                  </a:lnTo>
                  <a:lnTo>
                    <a:pt x="171" y="1030"/>
                  </a:lnTo>
                  <a:cubicBezTo>
                    <a:pt x="171" y="923"/>
                    <a:pt x="155" y="774"/>
                    <a:pt x="147" y="673"/>
                  </a:cubicBezTo>
                  <a:lnTo>
                    <a:pt x="152" y="670"/>
                  </a:lnTo>
                  <a:lnTo>
                    <a:pt x="217" y="885"/>
                  </a:lnTo>
                  <a:lnTo>
                    <a:pt x="342" y="1235"/>
                  </a:lnTo>
                  <a:lnTo>
                    <a:pt x="415" y="1193"/>
                  </a:lnTo>
                  <a:lnTo>
                    <a:pt x="541" y="697"/>
                  </a:lnTo>
                  <a:lnTo>
                    <a:pt x="608" y="408"/>
                  </a:lnTo>
                  <a:lnTo>
                    <a:pt x="613" y="404"/>
                  </a:lnTo>
                  <a:lnTo>
                    <a:pt x="613" y="404"/>
                  </a:lnTo>
                  <a:cubicBezTo>
                    <a:pt x="604" y="515"/>
                    <a:pt x="590" y="681"/>
                    <a:pt x="590" y="788"/>
                  </a:cubicBezTo>
                  <a:lnTo>
                    <a:pt x="590" y="1187"/>
                  </a:lnTo>
                  <a:lnTo>
                    <a:pt x="762" y="10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5939777" y="925010"/>
              <a:ext cx="84084" cy="166299"/>
            </a:xfrm>
            <a:custGeom>
              <a:avLst/>
              <a:gdLst/>
              <a:ahLst/>
              <a:cxnLst/>
              <a:rect l="l" t="t" r="r" b="b"/>
              <a:pathLst>
                <a:path w="676" h="1337" extrusionOk="0">
                  <a:moveTo>
                    <a:pt x="675" y="1"/>
                  </a:moveTo>
                  <a:lnTo>
                    <a:pt x="482" y="112"/>
                  </a:lnTo>
                  <a:lnTo>
                    <a:pt x="410" y="404"/>
                  </a:lnTo>
                  <a:cubicBezTo>
                    <a:pt x="388" y="499"/>
                    <a:pt x="364" y="588"/>
                    <a:pt x="342" y="684"/>
                  </a:cubicBezTo>
                  <a:lnTo>
                    <a:pt x="336" y="687"/>
                  </a:lnTo>
                  <a:cubicBezTo>
                    <a:pt x="312" y="617"/>
                    <a:pt x="291" y="555"/>
                    <a:pt x="270" y="485"/>
                  </a:cubicBezTo>
                  <a:lnTo>
                    <a:pt x="196" y="277"/>
                  </a:lnTo>
                  <a:lnTo>
                    <a:pt x="1" y="391"/>
                  </a:lnTo>
                  <a:lnTo>
                    <a:pt x="245" y="950"/>
                  </a:lnTo>
                  <a:lnTo>
                    <a:pt x="245" y="1336"/>
                  </a:lnTo>
                  <a:lnTo>
                    <a:pt x="428" y="1231"/>
                  </a:lnTo>
                  <a:lnTo>
                    <a:pt x="428" y="84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6066647" y="875133"/>
              <a:ext cx="79731" cy="160578"/>
            </a:xfrm>
            <a:custGeom>
              <a:avLst/>
              <a:gdLst/>
              <a:ahLst/>
              <a:cxnLst/>
              <a:rect l="l" t="t" r="r" b="b"/>
              <a:pathLst>
                <a:path w="641" h="1291" extrusionOk="0">
                  <a:moveTo>
                    <a:pt x="336" y="234"/>
                  </a:moveTo>
                  <a:cubicBezTo>
                    <a:pt x="408" y="234"/>
                    <a:pt x="452" y="303"/>
                    <a:pt x="452" y="481"/>
                  </a:cubicBezTo>
                  <a:cubicBezTo>
                    <a:pt x="452" y="741"/>
                    <a:pt x="358" y="885"/>
                    <a:pt x="220" y="965"/>
                  </a:cubicBezTo>
                  <a:lnTo>
                    <a:pt x="185" y="985"/>
                  </a:lnTo>
                  <a:lnTo>
                    <a:pt x="185" y="294"/>
                  </a:lnTo>
                  <a:lnTo>
                    <a:pt x="220" y="274"/>
                  </a:lnTo>
                  <a:cubicBezTo>
                    <a:pt x="264" y="249"/>
                    <a:pt x="303" y="234"/>
                    <a:pt x="336" y="234"/>
                  </a:cubicBezTo>
                  <a:close/>
                  <a:moveTo>
                    <a:pt x="437" y="1"/>
                  </a:moveTo>
                  <a:cubicBezTo>
                    <a:pt x="379" y="1"/>
                    <a:pt x="309" y="24"/>
                    <a:pt x="230" y="70"/>
                  </a:cubicBezTo>
                  <a:lnTo>
                    <a:pt x="1" y="203"/>
                  </a:lnTo>
                  <a:lnTo>
                    <a:pt x="1" y="1290"/>
                  </a:lnTo>
                  <a:lnTo>
                    <a:pt x="242" y="1151"/>
                  </a:lnTo>
                  <a:cubicBezTo>
                    <a:pt x="480" y="1013"/>
                    <a:pt x="640" y="745"/>
                    <a:pt x="640" y="372"/>
                  </a:cubicBezTo>
                  <a:cubicBezTo>
                    <a:pt x="640" y="115"/>
                    <a:pt x="565" y="1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6150854" y="817543"/>
              <a:ext cx="91174" cy="169533"/>
            </a:xfrm>
            <a:custGeom>
              <a:avLst/>
              <a:gdLst/>
              <a:ahLst/>
              <a:cxnLst/>
              <a:rect l="l" t="t" r="r" b="b"/>
              <a:pathLst>
                <a:path w="733" h="1363" extrusionOk="0">
                  <a:moveTo>
                    <a:pt x="364" y="251"/>
                  </a:moveTo>
                  <a:cubicBezTo>
                    <a:pt x="387" y="353"/>
                    <a:pt x="408" y="469"/>
                    <a:pt x="431" y="564"/>
                  </a:cubicBezTo>
                  <a:lnTo>
                    <a:pt x="450" y="652"/>
                  </a:lnTo>
                  <a:lnTo>
                    <a:pt x="275" y="753"/>
                  </a:lnTo>
                  <a:lnTo>
                    <a:pt x="296" y="642"/>
                  </a:lnTo>
                  <a:cubicBezTo>
                    <a:pt x="318" y="520"/>
                    <a:pt x="339" y="381"/>
                    <a:pt x="359" y="255"/>
                  </a:cubicBezTo>
                  <a:lnTo>
                    <a:pt x="364" y="251"/>
                  </a:lnTo>
                  <a:close/>
                  <a:moveTo>
                    <a:pt x="477" y="0"/>
                  </a:moveTo>
                  <a:lnTo>
                    <a:pt x="256" y="126"/>
                  </a:lnTo>
                  <a:lnTo>
                    <a:pt x="1" y="1363"/>
                  </a:lnTo>
                  <a:lnTo>
                    <a:pt x="187" y="1255"/>
                  </a:lnTo>
                  <a:lnTo>
                    <a:pt x="238" y="966"/>
                  </a:lnTo>
                  <a:lnTo>
                    <a:pt x="488" y="822"/>
                  </a:lnTo>
                  <a:lnTo>
                    <a:pt x="538" y="1052"/>
                  </a:lnTo>
                  <a:lnTo>
                    <a:pt x="732" y="939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6238295" y="755725"/>
              <a:ext cx="78611" cy="164682"/>
            </a:xfrm>
            <a:custGeom>
              <a:avLst/>
              <a:gdLst/>
              <a:ahLst/>
              <a:cxnLst/>
              <a:rect l="l" t="t" r="r" b="b"/>
              <a:pathLst>
                <a:path w="632" h="1324" extrusionOk="0">
                  <a:moveTo>
                    <a:pt x="632" y="1"/>
                  </a:moveTo>
                  <a:lnTo>
                    <a:pt x="0" y="366"/>
                  </a:lnTo>
                  <a:lnTo>
                    <a:pt x="0" y="573"/>
                  </a:lnTo>
                  <a:lnTo>
                    <a:pt x="224" y="444"/>
                  </a:lnTo>
                  <a:lnTo>
                    <a:pt x="224" y="1324"/>
                  </a:lnTo>
                  <a:lnTo>
                    <a:pt x="409" y="1218"/>
                  </a:lnTo>
                  <a:lnTo>
                    <a:pt x="409" y="337"/>
                  </a:lnTo>
                  <a:lnTo>
                    <a:pt x="632" y="208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6313423" y="723510"/>
              <a:ext cx="91299" cy="169658"/>
            </a:xfrm>
            <a:custGeom>
              <a:avLst/>
              <a:gdLst/>
              <a:ahLst/>
              <a:cxnLst/>
              <a:rect l="l" t="t" r="r" b="b"/>
              <a:pathLst>
                <a:path w="734" h="1364" extrusionOk="0">
                  <a:moveTo>
                    <a:pt x="365" y="253"/>
                  </a:moveTo>
                  <a:cubicBezTo>
                    <a:pt x="387" y="353"/>
                    <a:pt x="408" y="469"/>
                    <a:pt x="431" y="565"/>
                  </a:cubicBezTo>
                  <a:lnTo>
                    <a:pt x="451" y="653"/>
                  </a:lnTo>
                  <a:lnTo>
                    <a:pt x="277" y="754"/>
                  </a:lnTo>
                  <a:lnTo>
                    <a:pt x="296" y="642"/>
                  </a:lnTo>
                  <a:cubicBezTo>
                    <a:pt x="318" y="521"/>
                    <a:pt x="341" y="381"/>
                    <a:pt x="360" y="255"/>
                  </a:cubicBezTo>
                  <a:lnTo>
                    <a:pt x="365" y="253"/>
                  </a:lnTo>
                  <a:close/>
                  <a:moveTo>
                    <a:pt x="477" y="1"/>
                  </a:moveTo>
                  <a:lnTo>
                    <a:pt x="258" y="128"/>
                  </a:lnTo>
                  <a:lnTo>
                    <a:pt x="1" y="1363"/>
                  </a:lnTo>
                  <a:lnTo>
                    <a:pt x="189" y="1255"/>
                  </a:lnTo>
                  <a:lnTo>
                    <a:pt x="238" y="968"/>
                  </a:lnTo>
                  <a:lnTo>
                    <a:pt x="488" y="824"/>
                  </a:lnTo>
                  <a:lnTo>
                    <a:pt x="538" y="1053"/>
                  </a:lnTo>
                  <a:lnTo>
                    <a:pt x="734" y="94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6222748" y="821275"/>
              <a:ext cx="551647" cy="846796"/>
            </a:xfrm>
            <a:custGeom>
              <a:avLst/>
              <a:gdLst/>
              <a:ahLst/>
              <a:cxnLst/>
              <a:rect l="l" t="t" r="r" b="b"/>
              <a:pathLst>
                <a:path w="4435" h="6808" extrusionOk="0">
                  <a:moveTo>
                    <a:pt x="3480" y="1"/>
                  </a:moveTo>
                  <a:lnTo>
                    <a:pt x="2205" y="736"/>
                  </a:lnTo>
                  <a:lnTo>
                    <a:pt x="931" y="1471"/>
                  </a:lnTo>
                  <a:lnTo>
                    <a:pt x="62" y="3439"/>
                  </a:lnTo>
                  <a:cubicBezTo>
                    <a:pt x="62" y="3439"/>
                    <a:pt x="0" y="5532"/>
                    <a:pt x="1333" y="6446"/>
                  </a:cubicBezTo>
                  <a:cubicBezTo>
                    <a:pt x="1576" y="6612"/>
                    <a:pt x="1863" y="6739"/>
                    <a:pt x="2205" y="6808"/>
                  </a:cubicBezTo>
                  <a:cubicBezTo>
                    <a:pt x="4435" y="3785"/>
                    <a:pt x="4348" y="966"/>
                    <a:pt x="4348" y="966"/>
                  </a:cubicBezTo>
                  <a:lnTo>
                    <a:pt x="34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6383201" y="1585358"/>
              <a:ext cx="62566" cy="71893"/>
            </a:xfrm>
            <a:custGeom>
              <a:avLst/>
              <a:gdLst/>
              <a:ahLst/>
              <a:cxnLst/>
              <a:rect l="l" t="t" r="r" b="b"/>
              <a:pathLst>
                <a:path w="503" h="578" extrusionOk="0">
                  <a:moveTo>
                    <a:pt x="503" y="0"/>
                  </a:moveTo>
                  <a:lnTo>
                    <a:pt x="1" y="273"/>
                  </a:lnTo>
                  <a:lnTo>
                    <a:pt x="476" y="57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6260062" y="846898"/>
              <a:ext cx="554633" cy="846796"/>
            </a:xfrm>
            <a:custGeom>
              <a:avLst/>
              <a:gdLst/>
              <a:ahLst/>
              <a:cxnLst/>
              <a:rect l="l" t="t" r="r" b="b"/>
              <a:pathLst>
                <a:path w="4459" h="6808" extrusionOk="0">
                  <a:moveTo>
                    <a:pt x="3504" y="1"/>
                  </a:moveTo>
                  <a:lnTo>
                    <a:pt x="2229" y="736"/>
                  </a:lnTo>
                  <a:lnTo>
                    <a:pt x="956" y="1471"/>
                  </a:lnTo>
                  <a:lnTo>
                    <a:pt x="88" y="3440"/>
                  </a:lnTo>
                  <a:cubicBezTo>
                    <a:pt x="88" y="3440"/>
                    <a:pt x="1" y="6359"/>
                    <a:pt x="2229" y="6808"/>
                  </a:cubicBezTo>
                  <a:cubicBezTo>
                    <a:pt x="4459" y="3785"/>
                    <a:pt x="4372" y="966"/>
                    <a:pt x="4372" y="966"/>
                  </a:cubicBezTo>
                  <a:lnTo>
                    <a:pt x="35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6382331" y="1034716"/>
              <a:ext cx="21892" cy="31593"/>
            </a:xfrm>
            <a:custGeom>
              <a:avLst/>
              <a:gdLst/>
              <a:ahLst/>
              <a:cxnLst/>
              <a:rect l="l" t="t" r="r" b="b"/>
              <a:pathLst>
                <a:path w="176" h="254" extrusionOk="0">
                  <a:moveTo>
                    <a:pt x="123" y="0"/>
                  </a:moveTo>
                  <a:cubicBezTo>
                    <a:pt x="112" y="0"/>
                    <a:pt x="100" y="3"/>
                    <a:pt x="88" y="11"/>
                  </a:cubicBezTo>
                  <a:cubicBezTo>
                    <a:pt x="40" y="38"/>
                    <a:pt x="1" y="113"/>
                    <a:pt x="1" y="177"/>
                  </a:cubicBezTo>
                  <a:cubicBezTo>
                    <a:pt x="1" y="225"/>
                    <a:pt x="23" y="253"/>
                    <a:pt x="53" y="253"/>
                  </a:cubicBezTo>
                  <a:cubicBezTo>
                    <a:pt x="64" y="253"/>
                    <a:pt x="75" y="250"/>
                    <a:pt x="88" y="243"/>
                  </a:cubicBezTo>
                  <a:cubicBezTo>
                    <a:pt x="136" y="216"/>
                    <a:pt x="175" y="140"/>
                    <a:pt x="175" y="76"/>
                  </a:cubicBezTo>
                  <a:cubicBezTo>
                    <a:pt x="175" y="28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6387555" y="1040686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1"/>
                  </a:moveTo>
                  <a:cubicBezTo>
                    <a:pt x="84" y="1"/>
                    <a:pt x="75" y="3"/>
                    <a:pt x="66" y="9"/>
                  </a:cubicBezTo>
                  <a:cubicBezTo>
                    <a:pt x="30" y="29"/>
                    <a:pt x="1" y="85"/>
                    <a:pt x="1" y="134"/>
                  </a:cubicBezTo>
                  <a:cubicBezTo>
                    <a:pt x="1" y="169"/>
                    <a:pt x="17" y="191"/>
                    <a:pt x="40" y="191"/>
                  </a:cubicBezTo>
                  <a:cubicBezTo>
                    <a:pt x="48" y="191"/>
                    <a:pt x="57" y="189"/>
                    <a:pt x="66" y="183"/>
                  </a:cubicBezTo>
                  <a:cubicBezTo>
                    <a:pt x="102" y="162"/>
                    <a:pt x="131" y="106"/>
                    <a:pt x="131" y="58"/>
                  </a:cubicBezTo>
                  <a:cubicBezTo>
                    <a:pt x="131" y="22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6293895" y="1373161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2" y="1"/>
                  </a:moveTo>
                  <a:cubicBezTo>
                    <a:pt x="111" y="1"/>
                    <a:pt x="99" y="4"/>
                    <a:pt x="87" y="11"/>
                  </a:cubicBezTo>
                  <a:cubicBezTo>
                    <a:pt x="40" y="40"/>
                    <a:pt x="0" y="114"/>
                    <a:pt x="0" y="178"/>
                  </a:cubicBezTo>
                  <a:cubicBezTo>
                    <a:pt x="0" y="226"/>
                    <a:pt x="22" y="255"/>
                    <a:pt x="53" y="255"/>
                  </a:cubicBezTo>
                  <a:cubicBezTo>
                    <a:pt x="64" y="255"/>
                    <a:pt x="75" y="251"/>
                    <a:pt x="87" y="245"/>
                  </a:cubicBezTo>
                  <a:cubicBezTo>
                    <a:pt x="135" y="216"/>
                    <a:pt x="175" y="142"/>
                    <a:pt x="175" y="78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6298994" y="1379256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9"/>
                  </a:cubicBezTo>
                  <a:cubicBezTo>
                    <a:pt x="30" y="29"/>
                    <a:pt x="1" y="85"/>
                    <a:pt x="1" y="134"/>
                  </a:cubicBezTo>
                  <a:cubicBezTo>
                    <a:pt x="1" y="170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2"/>
                    <a:pt x="131" y="107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6762195" y="1102007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1"/>
                  </a:moveTo>
                  <a:cubicBezTo>
                    <a:pt x="112" y="1"/>
                    <a:pt x="100" y="4"/>
                    <a:pt x="87" y="11"/>
                  </a:cubicBezTo>
                  <a:cubicBezTo>
                    <a:pt x="40" y="40"/>
                    <a:pt x="1" y="114"/>
                    <a:pt x="1" y="178"/>
                  </a:cubicBezTo>
                  <a:cubicBezTo>
                    <a:pt x="1" y="226"/>
                    <a:pt x="23" y="255"/>
                    <a:pt x="54" y="255"/>
                  </a:cubicBezTo>
                  <a:cubicBezTo>
                    <a:pt x="64" y="255"/>
                    <a:pt x="76" y="251"/>
                    <a:pt x="87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6767419" y="1108101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9"/>
                  </a:cubicBezTo>
                  <a:cubicBezTo>
                    <a:pt x="30" y="29"/>
                    <a:pt x="0" y="85"/>
                    <a:pt x="0" y="134"/>
                  </a:cubicBezTo>
                  <a:cubicBezTo>
                    <a:pt x="0" y="170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2"/>
                    <a:pt x="131" y="105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6728612" y="1247286"/>
              <a:ext cx="21892" cy="31593"/>
            </a:xfrm>
            <a:custGeom>
              <a:avLst/>
              <a:gdLst/>
              <a:ahLst/>
              <a:cxnLst/>
              <a:rect l="l" t="t" r="r" b="b"/>
              <a:pathLst>
                <a:path w="176" h="254" extrusionOk="0">
                  <a:moveTo>
                    <a:pt x="122" y="0"/>
                  </a:moveTo>
                  <a:cubicBezTo>
                    <a:pt x="112" y="0"/>
                    <a:pt x="100" y="4"/>
                    <a:pt x="87" y="11"/>
                  </a:cubicBezTo>
                  <a:cubicBezTo>
                    <a:pt x="40" y="38"/>
                    <a:pt x="0" y="114"/>
                    <a:pt x="0" y="178"/>
                  </a:cubicBezTo>
                  <a:cubicBezTo>
                    <a:pt x="0" y="225"/>
                    <a:pt x="22" y="254"/>
                    <a:pt x="53" y="254"/>
                  </a:cubicBezTo>
                  <a:cubicBezTo>
                    <a:pt x="63" y="254"/>
                    <a:pt x="75" y="250"/>
                    <a:pt x="87" y="243"/>
                  </a:cubicBezTo>
                  <a:cubicBezTo>
                    <a:pt x="136" y="216"/>
                    <a:pt x="175" y="141"/>
                    <a:pt x="175" y="76"/>
                  </a:cubicBezTo>
                  <a:cubicBezTo>
                    <a:pt x="175" y="29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6733836" y="1253380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2" y="0"/>
                  </a:moveTo>
                  <a:cubicBezTo>
                    <a:pt x="84" y="0"/>
                    <a:pt x="75" y="3"/>
                    <a:pt x="65" y="8"/>
                  </a:cubicBezTo>
                  <a:cubicBezTo>
                    <a:pt x="29" y="29"/>
                    <a:pt x="0" y="85"/>
                    <a:pt x="0" y="133"/>
                  </a:cubicBezTo>
                  <a:cubicBezTo>
                    <a:pt x="0" y="169"/>
                    <a:pt x="16" y="190"/>
                    <a:pt x="40" y="190"/>
                  </a:cubicBezTo>
                  <a:cubicBezTo>
                    <a:pt x="48" y="190"/>
                    <a:pt x="56" y="188"/>
                    <a:pt x="65" y="183"/>
                  </a:cubicBezTo>
                  <a:cubicBezTo>
                    <a:pt x="101" y="161"/>
                    <a:pt x="131" y="105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6327602" y="1480503"/>
              <a:ext cx="21892" cy="31593"/>
            </a:xfrm>
            <a:custGeom>
              <a:avLst/>
              <a:gdLst/>
              <a:ahLst/>
              <a:cxnLst/>
              <a:rect l="l" t="t" r="r" b="b"/>
              <a:pathLst>
                <a:path w="176" h="254" extrusionOk="0">
                  <a:moveTo>
                    <a:pt x="123" y="0"/>
                  </a:moveTo>
                  <a:cubicBezTo>
                    <a:pt x="113" y="0"/>
                    <a:pt x="101" y="4"/>
                    <a:pt x="88" y="11"/>
                  </a:cubicBezTo>
                  <a:cubicBezTo>
                    <a:pt x="40" y="39"/>
                    <a:pt x="1" y="113"/>
                    <a:pt x="1" y="178"/>
                  </a:cubicBezTo>
                  <a:cubicBezTo>
                    <a:pt x="1" y="225"/>
                    <a:pt x="22" y="254"/>
                    <a:pt x="53" y="254"/>
                  </a:cubicBezTo>
                  <a:cubicBezTo>
                    <a:pt x="64" y="254"/>
                    <a:pt x="76" y="250"/>
                    <a:pt x="88" y="243"/>
                  </a:cubicBezTo>
                  <a:cubicBezTo>
                    <a:pt x="137" y="216"/>
                    <a:pt x="175" y="140"/>
                    <a:pt x="175" y="76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6332826" y="1486598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8"/>
                  </a:cubicBezTo>
                  <a:cubicBezTo>
                    <a:pt x="30" y="28"/>
                    <a:pt x="0" y="85"/>
                    <a:pt x="0" y="133"/>
                  </a:cubicBezTo>
                  <a:cubicBezTo>
                    <a:pt x="0" y="169"/>
                    <a:pt x="17" y="190"/>
                    <a:pt x="40" y="190"/>
                  </a:cubicBezTo>
                  <a:cubicBezTo>
                    <a:pt x="48" y="190"/>
                    <a:pt x="56" y="188"/>
                    <a:pt x="66" y="183"/>
                  </a:cubicBezTo>
                  <a:cubicBezTo>
                    <a:pt x="103" y="161"/>
                    <a:pt x="132" y="106"/>
                    <a:pt x="132" y="58"/>
                  </a:cubicBezTo>
                  <a:cubicBezTo>
                    <a:pt x="132" y="22"/>
                    <a:pt x="116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6395640" y="1578517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1"/>
                  </a:moveTo>
                  <a:cubicBezTo>
                    <a:pt x="113" y="1"/>
                    <a:pt x="101" y="4"/>
                    <a:pt x="89" y="11"/>
                  </a:cubicBezTo>
                  <a:cubicBezTo>
                    <a:pt x="40" y="39"/>
                    <a:pt x="1" y="114"/>
                    <a:pt x="1" y="178"/>
                  </a:cubicBezTo>
                  <a:cubicBezTo>
                    <a:pt x="1" y="226"/>
                    <a:pt x="23" y="254"/>
                    <a:pt x="54" y="254"/>
                  </a:cubicBezTo>
                  <a:cubicBezTo>
                    <a:pt x="65" y="254"/>
                    <a:pt x="76" y="251"/>
                    <a:pt x="89" y="244"/>
                  </a:cubicBezTo>
                  <a:cubicBezTo>
                    <a:pt x="136" y="216"/>
                    <a:pt x="175" y="142"/>
                    <a:pt x="175" y="78"/>
                  </a:cubicBezTo>
                  <a:cubicBezTo>
                    <a:pt x="175" y="29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6400864" y="1584611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8"/>
                  </a:cubicBezTo>
                  <a:cubicBezTo>
                    <a:pt x="30" y="29"/>
                    <a:pt x="1" y="85"/>
                    <a:pt x="1" y="133"/>
                  </a:cubicBezTo>
                  <a:cubicBezTo>
                    <a:pt x="1" y="169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2"/>
                    <a:pt x="131" y="106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6658460" y="1427516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2" y="1"/>
                  </a:moveTo>
                  <a:cubicBezTo>
                    <a:pt x="111" y="1"/>
                    <a:pt x="100" y="4"/>
                    <a:pt x="87" y="11"/>
                  </a:cubicBezTo>
                  <a:cubicBezTo>
                    <a:pt x="40" y="38"/>
                    <a:pt x="0" y="113"/>
                    <a:pt x="0" y="178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3" y="254"/>
                    <a:pt x="75" y="251"/>
                    <a:pt x="87" y="243"/>
                  </a:cubicBezTo>
                  <a:cubicBezTo>
                    <a:pt x="135" y="215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6663560" y="1433486"/>
              <a:ext cx="16419" cy="23881"/>
            </a:xfrm>
            <a:custGeom>
              <a:avLst/>
              <a:gdLst/>
              <a:ahLst/>
              <a:cxnLst/>
              <a:rect l="l" t="t" r="r" b="b"/>
              <a:pathLst>
                <a:path w="132" h="192" extrusionOk="0">
                  <a:moveTo>
                    <a:pt x="92" y="1"/>
                  </a:moveTo>
                  <a:cubicBezTo>
                    <a:pt x="84" y="1"/>
                    <a:pt x="75" y="3"/>
                    <a:pt x="66" y="8"/>
                  </a:cubicBezTo>
                  <a:cubicBezTo>
                    <a:pt x="30" y="30"/>
                    <a:pt x="1" y="86"/>
                    <a:pt x="1" y="135"/>
                  </a:cubicBezTo>
                  <a:cubicBezTo>
                    <a:pt x="1" y="170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3"/>
                    <a:pt x="132" y="106"/>
                    <a:pt x="132" y="58"/>
                  </a:cubicBezTo>
                  <a:cubicBezTo>
                    <a:pt x="132" y="22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6526490" y="1644813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2" y="1"/>
                  </a:moveTo>
                  <a:cubicBezTo>
                    <a:pt x="112" y="1"/>
                    <a:pt x="100" y="4"/>
                    <a:pt x="88" y="11"/>
                  </a:cubicBezTo>
                  <a:cubicBezTo>
                    <a:pt x="40" y="39"/>
                    <a:pt x="1" y="113"/>
                    <a:pt x="1" y="178"/>
                  </a:cubicBezTo>
                  <a:cubicBezTo>
                    <a:pt x="1" y="226"/>
                    <a:pt x="22" y="255"/>
                    <a:pt x="53" y="255"/>
                  </a:cubicBezTo>
                  <a:cubicBezTo>
                    <a:pt x="64" y="255"/>
                    <a:pt x="76" y="251"/>
                    <a:pt x="88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6531714" y="1650907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1" y="0"/>
                  </a:moveTo>
                  <a:cubicBezTo>
                    <a:pt x="83" y="0"/>
                    <a:pt x="75" y="3"/>
                    <a:pt x="66" y="8"/>
                  </a:cubicBezTo>
                  <a:cubicBezTo>
                    <a:pt x="30" y="29"/>
                    <a:pt x="0" y="86"/>
                    <a:pt x="0" y="133"/>
                  </a:cubicBezTo>
                  <a:cubicBezTo>
                    <a:pt x="0" y="169"/>
                    <a:pt x="16" y="191"/>
                    <a:pt x="39" y="191"/>
                  </a:cubicBezTo>
                  <a:cubicBezTo>
                    <a:pt x="47" y="191"/>
                    <a:pt x="56" y="188"/>
                    <a:pt x="66" y="183"/>
                  </a:cubicBezTo>
                  <a:cubicBezTo>
                    <a:pt x="102" y="162"/>
                    <a:pt x="131" y="106"/>
                    <a:pt x="131" y="58"/>
                  </a:cubicBezTo>
                  <a:cubicBezTo>
                    <a:pt x="131" y="21"/>
                    <a:pt x="115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6728612" y="917920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2" y="1"/>
                  </a:moveTo>
                  <a:cubicBezTo>
                    <a:pt x="111" y="1"/>
                    <a:pt x="99" y="4"/>
                    <a:pt x="87" y="11"/>
                  </a:cubicBezTo>
                  <a:cubicBezTo>
                    <a:pt x="40" y="39"/>
                    <a:pt x="0" y="113"/>
                    <a:pt x="0" y="177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3" y="254"/>
                    <a:pt x="75" y="251"/>
                    <a:pt x="87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6733836" y="924015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1" y="0"/>
                  </a:moveTo>
                  <a:cubicBezTo>
                    <a:pt x="83" y="0"/>
                    <a:pt x="75" y="3"/>
                    <a:pt x="65" y="8"/>
                  </a:cubicBezTo>
                  <a:cubicBezTo>
                    <a:pt x="29" y="29"/>
                    <a:pt x="0" y="85"/>
                    <a:pt x="0" y="133"/>
                  </a:cubicBezTo>
                  <a:cubicBezTo>
                    <a:pt x="0" y="169"/>
                    <a:pt x="16" y="190"/>
                    <a:pt x="39" y="190"/>
                  </a:cubicBezTo>
                  <a:cubicBezTo>
                    <a:pt x="47" y="190"/>
                    <a:pt x="56" y="188"/>
                    <a:pt x="65" y="182"/>
                  </a:cubicBezTo>
                  <a:cubicBezTo>
                    <a:pt x="101" y="162"/>
                    <a:pt x="131" y="106"/>
                    <a:pt x="131" y="57"/>
                  </a:cubicBezTo>
                  <a:cubicBezTo>
                    <a:pt x="131" y="21"/>
                    <a:pt x="115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6773017" y="986579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3" y="1"/>
                  </a:moveTo>
                  <a:cubicBezTo>
                    <a:pt x="113" y="1"/>
                    <a:pt x="101" y="4"/>
                    <a:pt x="88" y="12"/>
                  </a:cubicBezTo>
                  <a:cubicBezTo>
                    <a:pt x="40" y="39"/>
                    <a:pt x="0" y="114"/>
                    <a:pt x="0" y="178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4" y="254"/>
                    <a:pt x="76" y="251"/>
                    <a:pt x="88" y="243"/>
                  </a:cubicBezTo>
                  <a:cubicBezTo>
                    <a:pt x="137" y="216"/>
                    <a:pt x="175" y="141"/>
                    <a:pt x="175" y="77"/>
                  </a:cubicBezTo>
                  <a:cubicBezTo>
                    <a:pt x="175" y="29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6778241" y="992674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3" y="1"/>
                  </a:moveTo>
                  <a:cubicBezTo>
                    <a:pt x="85" y="1"/>
                    <a:pt x="76" y="3"/>
                    <a:pt x="67" y="9"/>
                  </a:cubicBezTo>
                  <a:cubicBezTo>
                    <a:pt x="29" y="29"/>
                    <a:pt x="0" y="85"/>
                    <a:pt x="0" y="134"/>
                  </a:cubicBezTo>
                  <a:cubicBezTo>
                    <a:pt x="0" y="169"/>
                    <a:pt x="17" y="191"/>
                    <a:pt x="40" y="191"/>
                  </a:cubicBezTo>
                  <a:cubicBezTo>
                    <a:pt x="48" y="191"/>
                    <a:pt x="57" y="188"/>
                    <a:pt x="67" y="183"/>
                  </a:cubicBezTo>
                  <a:cubicBezTo>
                    <a:pt x="103" y="162"/>
                    <a:pt x="132" y="106"/>
                    <a:pt x="132" y="58"/>
                  </a:cubicBezTo>
                  <a:cubicBezTo>
                    <a:pt x="132" y="22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6327602" y="1148899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0"/>
                  </a:moveTo>
                  <a:cubicBezTo>
                    <a:pt x="112" y="0"/>
                    <a:pt x="101" y="4"/>
                    <a:pt x="88" y="10"/>
                  </a:cubicBezTo>
                  <a:cubicBezTo>
                    <a:pt x="40" y="39"/>
                    <a:pt x="1" y="113"/>
                    <a:pt x="1" y="177"/>
                  </a:cubicBezTo>
                  <a:cubicBezTo>
                    <a:pt x="1" y="225"/>
                    <a:pt x="23" y="254"/>
                    <a:pt x="54" y="254"/>
                  </a:cubicBezTo>
                  <a:cubicBezTo>
                    <a:pt x="64" y="254"/>
                    <a:pt x="76" y="251"/>
                    <a:pt x="88" y="244"/>
                  </a:cubicBezTo>
                  <a:cubicBezTo>
                    <a:pt x="137" y="215"/>
                    <a:pt x="175" y="141"/>
                    <a:pt x="175" y="77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6332826" y="1154994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2"/>
                    <a:pt x="66" y="8"/>
                  </a:cubicBezTo>
                  <a:cubicBezTo>
                    <a:pt x="30" y="29"/>
                    <a:pt x="0" y="84"/>
                    <a:pt x="0" y="133"/>
                  </a:cubicBezTo>
                  <a:cubicBezTo>
                    <a:pt x="0" y="169"/>
                    <a:pt x="16" y="190"/>
                    <a:pt x="39" y="190"/>
                  </a:cubicBezTo>
                  <a:cubicBezTo>
                    <a:pt x="47" y="190"/>
                    <a:pt x="56" y="188"/>
                    <a:pt x="66" y="182"/>
                  </a:cubicBezTo>
                  <a:cubicBezTo>
                    <a:pt x="103" y="162"/>
                    <a:pt x="132" y="106"/>
                    <a:pt x="132" y="57"/>
                  </a:cubicBezTo>
                  <a:cubicBezTo>
                    <a:pt x="132" y="21"/>
                    <a:pt x="116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6280710" y="1274774"/>
              <a:ext cx="21767" cy="31593"/>
            </a:xfrm>
            <a:custGeom>
              <a:avLst/>
              <a:gdLst/>
              <a:ahLst/>
              <a:cxnLst/>
              <a:rect l="l" t="t" r="r" b="b"/>
              <a:pathLst>
                <a:path w="175" h="254" extrusionOk="0">
                  <a:moveTo>
                    <a:pt x="123" y="0"/>
                  </a:moveTo>
                  <a:cubicBezTo>
                    <a:pt x="113" y="0"/>
                    <a:pt x="101" y="4"/>
                    <a:pt x="88" y="11"/>
                  </a:cubicBezTo>
                  <a:cubicBezTo>
                    <a:pt x="40" y="38"/>
                    <a:pt x="0" y="113"/>
                    <a:pt x="0" y="177"/>
                  </a:cubicBezTo>
                  <a:cubicBezTo>
                    <a:pt x="0" y="225"/>
                    <a:pt x="22" y="253"/>
                    <a:pt x="53" y="253"/>
                  </a:cubicBezTo>
                  <a:cubicBezTo>
                    <a:pt x="64" y="253"/>
                    <a:pt x="76" y="250"/>
                    <a:pt x="88" y="243"/>
                  </a:cubicBezTo>
                  <a:cubicBezTo>
                    <a:pt x="137" y="216"/>
                    <a:pt x="175" y="140"/>
                    <a:pt x="175" y="76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6285934" y="1280744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1"/>
                  </a:moveTo>
                  <a:cubicBezTo>
                    <a:pt x="84" y="1"/>
                    <a:pt x="75" y="3"/>
                    <a:pt x="65" y="9"/>
                  </a:cubicBezTo>
                  <a:cubicBezTo>
                    <a:pt x="29" y="29"/>
                    <a:pt x="0" y="86"/>
                    <a:pt x="0" y="134"/>
                  </a:cubicBezTo>
                  <a:cubicBezTo>
                    <a:pt x="0" y="169"/>
                    <a:pt x="16" y="191"/>
                    <a:pt x="39" y="191"/>
                  </a:cubicBezTo>
                  <a:cubicBezTo>
                    <a:pt x="47" y="191"/>
                    <a:pt x="56" y="188"/>
                    <a:pt x="65" y="182"/>
                  </a:cubicBezTo>
                  <a:cubicBezTo>
                    <a:pt x="102" y="162"/>
                    <a:pt x="132" y="106"/>
                    <a:pt x="132" y="57"/>
                  </a:cubicBezTo>
                  <a:cubicBezTo>
                    <a:pt x="132" y="22"/>
                    <a:pt x="116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6483454" y="978246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0"/>
                  </a:moveTo>
                  <a:cubicBezTo>
                    <a:pt x="113" y="0"/>
                    <a:pt x="101" y="4"/>
                    <a:pt x="89" y="11"/>
                  </a:cubicBezTo>
                  <a:cubicBezTo>
                    <a:pt x="40" y="39"/>
                    <a:pt x="1" y="113"/>
                    <a:pt x="1" y="178"/>
                  </a:cubicBezTo>
                  <a:cubicBezTo>
                    <a:pt x="1" y="226"/>
                    <a:pt x="23" y="254"/>
                    <a:pt x="54" y="254"/>
                  </a:cubicBezTo>
                  <a:cubicBezTo>
                    <a:pt x="65" y="254"/>
                    <a:pt x="77" y="251"/>
                    <a:pt x="89" y="244"/>
                  </a:cubicBezTo>
                  <a:cubicBezTo>
                    <a:pt x="137" y="216"/>
                    <a:pt x="175" y="142"/>
                    <a:pt x="175" y="77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6488678" y="984341"/>
              <a:ext cx="16543" cy="23757"/>
            </a:xfrm>
            <a:custGeom>
              <a:avLst/>
              <a:gdLst/>
              <a:ahLst/>
              <a:cxnLst/>
              <a:rect l="l" t="t" r="r" b="b"/>
              <a:pathLst>
                <a:path w="133" h="191" extrusionOk="0">
                  <a:moveTo>
                    <a:pt x="93" y="0"/>
                  </a:moveTo>
                  <a:cubicBezTo>
                    <a:pt x="84" y="0"/>
                    <a:pt x="75" y="3"/>
                    <a:pt x="66" y="8"/>
                  </a:cubicBezTo>
                  <a:cubicBezTo>
                    <a:pt x="30" y="28"/>
                    <a:pt x="1" y="85"/>
                    <a:pt x="1" y="133"/>
                  </a:cubicBezTo>
                  <a:cubicBezTo>
                    <a:pt x="1" y="169"/>
                    <a:pt x="17" y="190"/>
                    <a:pt x="40" y="190"/>
                  </a:cubicBezTo>
                  <a:cubicBezTo>
                    <a:pt x="48" y="190"/>
                    <a:pt x="57" y="188"/>
                    <a:pt x="66" y="183"/>
                  </a:cubicBezTo>
                  <a:cubicBezTo>
                    <a:pt x="103" y="161"/>
                    <a:pt x="132" y="106"/>
                    <a:pt x="132" y="58"/>
                  </a:cubicBezTo>
                  <a:cubicBezTo>
                    <a:pt x="132" y="22"/>
                    <a:pt x="116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6674132" y="868540"/>
              <a:ext cx="21767" cy="31593"/>
            </a:xfrm>
            <a:custGeom>
              <a:avLst/>
              <a:gdLst/>
              <a:ahLst/>
              <a:cxnLst/>
              <a:rect l="l" t="t" r="r" b="b"/>
              <a:pathLst>
                <a:path w="175" h="254" extrusionOk="0">
                  <a:moveTo>
                    <a:pt x="122" y="1"/>
                  </a:moveTo>
                  <a:cubicBezTo>
                    <a:pt x="112" y="1"/>
                    <a:pt x="100" y="4"/>
                    <a:pt x="87" y="11"/>
                  </a:cubicBezTo>
                  <a:cubicBezTo>
                    <a:pt x="40" y="38"/>
                    <a:pt x="0" y="113"/>
                    <a:pt x="0" y="178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3" y="254"/>
                    <a:pt x="75" y="250"/>
                    <a:pt x="87" y="243"/>
                  </a:cubicBezTo>
                  <a:cubicBezTo>
                    <a:pt x="136" y="215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6679356" y="874511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1" y="1"/>
                  </a:moveTo>
                  <a:cubicBezTo>
                    <a:pt x="83" y="1"/>
                    <a:pt x="74" y="3"/>
                    <a:pt x="65" y="8"/>
                  </a:cubicBezTo>
                  <a:cubicBezTo>
                    <a:pt x="29" y="30"/>
                    <a:pt x="0" y="85"/>
                    <a:pt x="0" y="133"/>
                  </a:cubicBezTo>
                  <a:cubicBezTo>
                    <a:pt x="0" y="169"/>
                    <a:pt x="16" y="191"/>
                    <a:pt x="39" y="191"/>
                  </a:cubicBezTo>
                  <a:cubicBezTo>
                    <a:pt x="47" y="191"/>
                    <a:pt x="56" y="188"/>
                    <a:pt x="65" y="183"/>
                  </a:cubicBezTo>
                  <a:cubicBezTo>
                    <a:pt x="101" y="163"/>
                    <a:pt x="131" y="106"/>
                    <a:pt x="131" y="58"/>
                  </a:cubicBezTo>
                  <a:cubicBezTo>
                    <a:pt x="131" y="22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6590423" y="915806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2" y="1"/>
                  </a:moveTo>
                  <a:cubicBezTo>
                    <a:pt x="112" y="1"/>
                    <a:pt x="100" y="4"/>
                    <a:pt x="88" y="11"/>
                  </a:cubicBezTo>
                  <a:cubicBezTo>
                    <a:pt x="39" y="39"/>
                    <a:pt x="0" y="113"/>
                    <a:pt x="0" y="177"/>
                  </a:cubicBezTo>
                  <a:cubicBezTo>
                    <a:pt x="0" y="226"/>
                    <a:pt x="22" y="255"/>
                    <a:pt x="53" y="255"/>
                  </a:cubicBezTo>
                  <a:cubicBezTo>
                    <a:pt x="64" y="255"/>
                    <a:pt x="75" y="251"/>
                    <a:pt x="88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6595523" y="921900"/>
              <a:ext cx="16543" cy="23757"/>
            </a:xfrm>
            <a:custGeom>
              <a:avLst/>
              <a:gdLst/>
              <a:ahLst/>
              <a:cxnLst/>
              <a:rect l="l" t="t" r="r" b="b"/>
              <a:pathLst>
                <a:path w="133" h="191" extrusionOk="0">
                  <a:moveTo>
                    <a:pt x="93" y="0"/>
                  </a:moveTo>
                  <a:cubicBezTo>
                    <a:pt x="85" y="0"/>
                    <a:pt x="76" y="3"/>
                    <a:pt x="67" y="8"/>
                  </a:cubicBezTo>
                  <a:cubicBezTo>
                    <a:pt x="30" y="29"/>
                    <a:pt x="1" y="86"/>
                    <a:pt x="1" y="133"/>
                  </a:cubicBezTo>
                  <a:cubicBezTo>
                    <a:pt x="1" y="169"/>
                    <a:pt x="17" y="191"/>
                    <a:pt x="40" y="191"/>
                  </a:cubicBezTo>
                  <a:cubicBezTo>
                    <a:pt x="49" y="191"/>
                    <a:pt x="58" y="188"/>
                    <a:pt x="67" y="182"/>
                  </a:cubicBezTo>
                  <a:cubicBezTo>
                    <a:pt x="103" y="162"/>
                    <a:pt x="132" y="106"/>
                    <a:pt x="132" y="57"/>
                  </a:cubicBezTo>
                  <a:cubicBezTo>
                    <a:pt x="132" y="21"/>
                    <a:pt x="116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6387555" y="992799"/>
              <a:ext cx="378752" cy="641441"/>
            </a:xfrm>
            <a:custGeom>
              <a:avLst/>
              <a:gdLst/>
              <a:ahLst/>
              <a:cxnLst/>
              <a:rect l="l" t="t" r="r" b="b"/>
              <a:pathLst>
                <a:path w="3045" h="5157" extrusionOk="0">
                  <a:moveTo>
                    <a:pt x="2954" y="1"/>
                  </a:moveTo>
                  <a:cubicBezTo>
                    <a:pt x="2959" y="82"/>
                    <a:pt x="2970" y="546"/>
                    <a:pt x="2827" y="1268"/>
                  </a:cubicBezTo>
                  <a:cubicBezTo>
                    <a:pt x="2818" y="1315"/>
                    <a:pt x="2808" y="1363"/>
                    <a:pt x="2797" y="1413"/>
                  </a:cubicBezTo>
                  <a:cubicBezTo>
                    <a:pt x="2773" y="1527"/>
                    <a:pt x="2744" y="1646"/>
                    <a:pt x="2711" y="1770"/>
                  </a:cubicBezTo>
                  <a:cubicBezTo>
                    <a:pt x="2678" y="1898"/>
                    <a:pt x="2640" y="2030"/>
                    <a:pt x="2596" y="2169"/>
                  </a:cubicBezTo>
                  <a:cubicBezTo>
                    <a:pt x="2536" y="2361"/>
                    <a:pt x="2465" y="2564"/>
                    <a:pt x="2384" y="2776"/>
                  </a:cubicBezTo>
                  <a:cubicBezTo>
                    <a:pt x="2205" y="3235"/>
                    <a:pt x="1973" y="3733"/>
                    <a:pt x="1667" y="4260"/>
                  </a:cubicBezTo>
                  <a:cubicBezTo>
                    <a:pt x="1513" y="4525"/>
                    <a:pt x="1339" y="4799"/>
                    <a:pt x="1145" y="5078"/>
                  </a:cubicBezTo>
                  <a:cubicBezTo>
                    <a:pt x="1030" y="5046"/>
                    <a:pt x="922" y="5005"/>
                    <a:pt x="820" y="4960"/>
                  </a:cubicBezTo>
                  <a:cubicBezTo>
                    <a:pt x="471" y="4806"/>
                    <a:pt x="205" y="4583"/>
                    <a:pt x="1" y="4329"/>
                  </a:cubicBezTo>
                  <a:lnTo>
                    <a:pt x="1" y="4329"/>
                  </a:lnTo>
                  <a:cubicBezTo>
                    <a:pt x="212" y="4616"/>
                    <a:pt x="496" y="4868"/>
                    <a:pt x="880" y="5038"/>
                  </a:cubicBezTo>
                  <a:cubicBezTo>
                    <a:pt x="981" y="5083"/>
                    <a:pt x="1089" y="5123"/>
                    <a:pt x="1204" y="5156"/>
                  </a:cubicBezTo>
                  <a:cubicBezTo>
                    <a:pt x="1399" y="4877"/>
                    <a:pt x="1573" y="4603"/>
                    <a:pt x="1727" y="4336"/>
                  </a:cubicBezTo>
                  <a:cubicBezTo>
                    <a:pt x="2033" y="3810"/>
                    <a:pt x="2265" y="3313"/>
                    <a:pt x="2444" y="2853"/>
                  </a:cubicBezTo>
                  <a:cubicBezTo>
                    <a:pt x="2525" y="2642"/>
                    <a:pt x="2596" y="2439"/>
                    <a:pt x="2656" y="2246"/>
                  </a:cubicBezTo>
                  <a:cubicBezTo>
                    <a:pt x="2700" y="2108"/>
                    <a:pt x="2737" y="1975"/>
                    <a:pt x="2771" y="1848"/>
                  </a:cubicBezTo>
                  <a:cubicBezTo>
                    <a:pt x="2803" y="1724"/>
                    <a:pt x="2833" y="1604"/>
                    <a:pt x="2857" y="1491"/>
                  </a:cubicBezTo>
                  <a:cubicBezTo>
                    <a:pt x="2867" y="1441"/>
                    <a:pt x="2878" y="1393"/>
                    <a:pt x="2887" y="1345"/>
                  </a:cubicBezTo>
                  <a:cubicBezTo>
                    <a:pt x="3044" y="550"/>
                    <a:pt x="3014" y="65"/>
                    <a:pt x="3014" y="65"/>
                  </a:cubicBezTo>
                  <a:lnTo>
                    <a:pt x="29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6338548" y="821275"/>
              <a:ext cx="357358" cy="208714"/>
            </a:xfrm>
            <a:custGeom>
              <a:avLst/>
              <a:gdLst/>
              <a:ahLst/>
              <a:cxnLst/>
              <a:rect l="l" t="t" r="r" b="b"/>
              <a:pathLst>
                <a:path w="2873" h="1678" extrusionOk="0">
                  <a:moveTo>
                    <a:pt x="2549" y="1"/>
                  </a:moveTo>
                  <a:lnTo>
                    <a:pt x="0" y="1471"/>
                  </a:lnTo>
                  <a:lnTo>
                    <a:pt x="325" y="1677"/>
                  </a:lnTo>
                  <a:lnTo>
                    <a:pt x="2873" y="207"/>
                  </a:lnTo>
                  <a:lnTo>
                    <a:pt x="2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6230459" y="1004242"/>
              <a:ext cx="148516" cy="270532"/>
            </a:xfrm>
            <a:custGeom>
              <a:avLst/>
              <a:gdLst/>
              <a:ahLst/>
              <a:cxnLst/>
              <a:rect l="l" t="t" r="r" b="b"/>
              <a:pathLst>
                <a:path w="1194" h="2175" extrusionOk="0">
                  <a:moveTo>
                    <a:pt x="869" y="0"/>
                  </a:moveTo>
                  <a:lnTo>
                    <a:pt x="0" y="1968"/>
                  </a:lnTo>
                  <a:lnTo>
                    <a:pt x="326" y="2175"/>
                  </a:lnTo>
                  <a:lnTo>
                    <a:pt x="1194" y="206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6312054" y="1079991"/>
              <a:ext cx="398281" cy="379242"/>
            </a:xfrm>
            <a:custGeom>
              <a:avLst/>
              <a:gdLst/>
              <a:ahLst/>
              <a:cxnLst/>
              <a:rect l="l" t="t" r="r" b="b"/>
              <a:pathLst>
                <a:path w="3202" h="3049" extrusionOk="0">
                  <a:moveTo>
                    <a:pt x="653" y="0"/>
                  </a:moveTo>
                  <a:lnTo>
                    <a:pt x="213" y="983"/>
                  </a:lnTo>
                  <a:lnTo>
                    <a:pt x="3" y="1453"/>
                  </a:lnTo>
                  <a:cubicBezTo>
                    <a:pt x="3" y="1453"/>
                    <a:pt x="1" y="1498"/>
                    <a:pt x="1" y="1576"/>
                  </a:cubicBezTo>
                  <a:lnTo>
                    <a:pt x="2551" y="3049"/>
                  </a:lnTo>
                  <a:cubicBezTo>
                    <a:pt x="2725" y="2708"/>
                    <a:pt x="2872" y="2382"/>
                    <a:pt x="2991" y="2075"/>
                  </a:cubicBezTo>
                  <a:cubicBezTo>
                    <a:pt x="3072" y="1865"/>
                    <a:pt x="3142" y="1664"/>
                    <a:pt x="3202" y="1472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6312054" y="1275894"/>
              <a:ext cx="317431" cy="275632"/>
            </a:xfrm>
            <a:custGeom>
              <a:avLst/>
              <a:gdLst/>
              <a:ahLst/>
              <a:cxnLst/>
              <a:rect l="l" t="t" r="r" b="b"/>
              <a:pathLst>
                <a:path w="2552" h="2216" extrusionOk="0">
                  <a:moveTo>
                    <a:pt x="1" y="1"/>
                  </a:moveTo>
                  <a:cubicBezTo>
                    <a:pt x="2" y="190"/>
                    <a:pt x="19" y="577"/>
                    <a:pt x="130" y="1012"/>
                  </a:cubicBezTo>
                  <a:cubicBezTo>
                    <a:pt x="135" y="1030"/>
                    <a:pt x="140" y="1048"/>
                    <a:pt x="145" y="1066"/>
                  </a:cubicBezTo>
                  <a:lnTo>
                    <a:pt x="2136" y="2216"/>
                  </a:lnTo>
                  <a:cubicBezTo>
                    <a:pt x="2183" y="2138"/>
                    <a:pt x="2230" y="2060"/>
                    <a:pt x="2274" y="1984"/>
                  </a:cubicBezTo>
                  <a:cubicBezTo>
                    <a:pt x="2375" y="1810"/>
                    <a:pt x="2466" y="1640"/>
                    <a:pt x="2551" y="14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6393152" y="1012202"/>
              <a:ext cx="346412" cy="251004"/>
            </a:xfrm>
            <a:custGeom>
              <a:avLst/>
              <a:gdLst/>
              <a:ahLst/>
              <a:cxnLst/>
              <a:rect l="l" t="t" r="r" b="b"/>
              <a:pathLst>
                <a:path w="2785" h="2018" extrusionOk="0">
                  <a:moveTo>
                    <a:pt x="881" y="0"/>
                  </a:moveTo>
                  <a:lnTo>
                    <a:pt x="236" y="374"/>
                  </a:lnTo>
                  <a:lnTo>
                    <a:pt x="23" y="497"/>
                  </a:lnTo>
                  <a:lnTo>
                    <a:pt x="1" y="545"/>
                  </a:lnTo>
                  <a:lnTo>
                    <a:pt x="2550" y="2017"/>
                  </a:lnTo>
                  <a:cubicBezTo>
                    <a:pt x="2550" y="2016"/>
                    <a:pt x="2551" y="2014"/>
                    <a:pt x="2551" y="2013"/>
                  </a:cubicBezTo>
                  <a:cubicBezTo>
                    <a:pt x="2594" y="1875"/>
                    <a:pt x="2632" y="1742"/>
                    <a:pt x="2666" y="1615"/>
                  </a:cubicBezTo>
                  <a:cubicBezTo>
                    <a:pt x="2699" y="1490"/>
                    <a:pt x="2727" y="1371"/>
                    <a:pt x="2752" y="1257"/>
                  </a:cubicBezTo>
                  <a:cubicBezTo>
                    <a:pt x="2762" y="1209"/>
                    <a:pt x="2773" y="1159"/>
                    <a:pt x="2782" y="1113"/>
                  </a:cubicBezTo>
                  <a:cubicBezTo>
                    <a:pt x="2783" y="1108"/>
                    <a:pt x="2783" y="1104"/>
                    <a:pt x="2784" y="1099"/>
                  </a:cubicBezTo>
                  <a:lnTo>
                    <a:pt x="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6502857" y="910582"/>
              <a:ext cx="254119" cy="238441"/>
            </a:xfrm>
            <a:custGeom>
              <a:avLst/>
              <a:gdLst/>
              <a:ahLst/>
              <a:cxnLst/>
              <a:rect l="l" t="t" r="r" b="b"/>
              <a:pathLst>
                <a:path w="2043" h="1917" extrusionOk="0">
                  <a:moveTo>
                    <a:pt x="1415" y="1"/>
                  </a:moveTo>
                  <a:lnTo>
                    <a:pt x="1167" y="144"/>
                  </a:lnTo>
                  <a:lnTo>
                    <a:pt x="986" y="249"/>
                  </a:lnTo>
                  <a:lnTo>
                    <a:pt x="767" y="375"/>
                  </a:lnTo>
                  <a:lnTo>
                    <a:pt x="403" y="584"/>
                  </a:lnTo>
                  <a:lnTo>
                    <a:pt x="278" y="657"/>
                  </a:lnTo>
                  <a:lnTo>
                    <a:pt x="0" y="817"/>
                  </a:lnTo>
                  <a:lnTo>
                    <a:pt x="1902" y="1916"/>
                  </a:lnTo>
                  <a:cubicBezTo>
                    <a:pt x="2043" y="1202"/>
                    <a:pt x="2031" y="742"/>
                    <a:pt x="2027" y="662"/>
                  </a:cubicBezTo>
                  <a:lnTo>
                    <a:pt x="1415" y="1"/>
                  </a:lnTo>
                  <a:close/>
                </a:path>
              </a:pathLst>
            </a:custGeom>
            <a:solidFill>
              <a:srgbClr val="D1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6502857" y="910582"/>
              <a:ext cx="254119" cy="238441"/>
            </a:xfrm>
            <a:custGeom>
              <a:avLst/>
              <a:gdLst/>
              <a:ahLst/>
              <a:cxnLst/>
              <a:rect l="l" t="t" r="r" b="b"/>
              <a:pathLst>
                <a:path w="2043" h="1917" extrusionOk="0">
                  <a:moveTo>
                    <a:pt x="1415" y="1"/>
                  </a:moveTo>
                  <a:lnTo>
                    <a:pt x="1167" y="144"/>
                  </a:lnTo>
                  <a:lnTo>
                    <a:pt x="986" y="249"/>
                  </a:lnTo>
                  <a:lnTo>
                    <a:pt x="767" y="375"/>
                  </a:lnTo>
                  <a:lnTo>
                    <a:pt x="403" y="584"/>
                  </a:lnTo>
                  <a:lnTo>
                    <a:pt x="278" y="657"/>
                  </a:lnTo>
                  <a:lnTo>
                    <a:pt x="0" y="817"/>
                  </a:lnTo>
                  <a:lnTo>
                    <a:pt x="1902" y="1916"/>
                  </a:lnTo>
                  <a:cubicBezTo>
                    <a:pt x="2043" y="1202"/>
                    <a:pt x="2031" y="742"/>
                    <a:pt x="2027" y="662"/>
                  </a:cubicBezTo>
                  <a:lnTo>
                    <a:pt x="14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6329965" y="1408237"/>
              <a:ext cx="247775" cy="216301"/>
            </a:xfrm>
            <a:custGeom>
              <a:avLst/>
              <a:gdLst/>
              <a:ahLst/>
              <a:cxnLst/>
              <a:rect l="l" t="t" r="r" b="b"/>
              <a:pathLst>
                <a:path w="1992" h="1739" extrusionOk="0">
                  <a:moveTo>
                    <a:pt x="1" y="1"/>
                  </a:moveTo>
                  <a:lnTo>
                    <a:pt x="1" y="1"/>
                  </a:lnTo>
                  <a:cubicBezTo>
                    <a:pt x="90" y="328"/>
                    <a:pt x="233" y="679"/>
                    <a:pt x="464" y="989"/>
                  </a:cubicBezTo>
                  <a:cubicBezTo>
                    <a:pt x="668" y="1243"/>
                    <a:pt x="934" y="1466"/>
                    <a:pt x="1283" y="1620"/>
                  </a:cubicBezTo>
                  <a:cubicBezTo>
                    <a:pt x="1385" y="1665"/>
                    <a:pt x="1493" y="1706"/>
                    <a:pt x="1608" y="1738"/>
                  </a:cubicBezTo>
                  <a:cubicBezTo>
                    <a:pt x="1746" y="1540"/>
                    <a:pt x="1873" y="1344"/>
                    <a:pt x="1992" y="11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1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6329965" y="1408237"/>
              <a:ext cx="247775" cy="216301"/>
            </a:xfrm>
            <a:custGeom>
              <a:avLst/>
              <a:gdLst/>
              <a:ahLst/>
              <a:cxnLst/>
              <a:rect l="l" t="t" r="r" b="b"/>
              <a:pathLst>
                <a:path w="1992" h="1739" extrusionOk="0">
                  <a:moveTo>
                    <a:pt x="1" y="1"/>
                  </a:moveTo>
                  <a:lnTo>
                    <a:pt x="1" y="1"/>
                  </a:lnTo>
                  <a:cubicBezTo>
                    <a:pt x="90" y="328"/>
                    <a:pt x="233" y="679"/>
                    <a:pt x="464" y="989"/>
                  </a:cubicBezTo>
                  <a:cubicBezTo>
                    <a:pt x="668" y="1243"/>
                    <a:pt x="934" y="1466"/>
                    <a:pt x="1283" y="1620"/>
                  </a:cubicBezTo>
                  <a:cubicBezTo>
                    <a:pt x="1385" y="1665"/>
                    <a:pt x="1493" y="1706"/>
                    <a:pt x="1608" y="1738"/>
                  </a:cubicBezTo>
                  <a:cubicBezTo>
                    <a:pt x="1746" y="1540"/>
                    <a:pt x="1873" y="1344"/>
                    <a:pt x="1992" y="11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6734831" y="1532495"/>
              <a:ext cx="715836" cy="1299673"/>
            </a:xfrm>
            <a:custGeom>
              <a:avLst/>
              <a:gdLst/>
              <a:ahLst/>
              <a:cxnLst/>
              <a:rect l="l" t="t" r="r" b="b"/>
              <a:pathLst>
                <a:path w="5755" h="10449" extrusionOk="0">
                  <a:moveTo>
                    <a:pt x="5001" y="1"/>
                  </a:moveTo>
                  <a:lnTo>
                    <a:pt x="5001" y="1"/>
                  </a:lnTo>
                  <a:cubicBezTo>
                    <a:pt x="5001" y="1"/>
                    <a:pt x="4128" y="12"/>
                    <a:pt x="3528" y="1224"/>
                  </a:cubicBezTo>
                  <a:cubicBezTo>
                    <a:pt x="2929" y="2434"/>
                    <a:pt x="2600" y="3353"/>
                    <a:pt x="2600" y="3353"/>
                  </a:cubicBezTo>
                  <a:cubicBezTo>
                    <a:pt x="2600" y="3353"/>
                    <a:pt x="1530" y="5729"/>
                    <a:pt x="1366" y="6273"/>
                  </a:cubicBezTo>
                  <a:cubicBezTo>
                    <a:pt x="1288" y="6533"/>
                    <a:pt x="1115" y="6891"/>
                    <a:pt x="917" y="7326"/>
                  </a:cubicBezTo>
                  <a:cubicBezTo>
                    <a:pt x="546" y="8138"/>
                    <a:pt x="89" y="9219"/>
                    <a:pt x="0" y="10446"/>
                  </a:cubicBezTo>
                  <a:cubicBezTo>
                    <a:pt x="11" y="10448"/>
                    <a:pt x="23" y="10448"/>
                    <a:pt x="35" y="10448"/>
                  </a:cubicBezTo>
                  <a:cubicBezTo>
                    <a:pt x="620" y="10448"/>
                    <a:pt x="2286" y="8532"/>
                    <a:pt x="2936" y="7819"/>
                  </a:cubicBezTo>
                  <a:cubicBezTo>
                    <a:pt x="3657" y="7026"/>
                    <a:pt x="3963" y="6727"/>
                    <a:pt x="4984" y="4050"/>
                  </a:cubicBezTo>
                  <a:cubicBezTo>
                    <a:pt x="5754" y="2033"/>
                    <a:pt x="5455" y="237"/>
                    <a:pt x="5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7171166" y="1553391"/>
              <a:ext cx="822558" cy="1399179"/>
            </a:xfrm>
            <a:custGeom>
              <a:avLst/>
              <a:gdLst/>
              <a:ahLst/>
              <a:cxnLst/>
              <a:rect l="l" t="t" r="r" b="b"/>
              <a:pathLst>
                <a:path w="6613" h="11249" extrusionOk="0">
                  <a:moveTo>
                    <a:pt x="2501" y="0"/>
                  </a:moveTo>
                  <a:cubicBezTo>
                    <a:pt x="2154" y="0"/>
                    <a:pt x="1795" y="54"/>
                    <a:pt x="1459" y="197"/>
                  </a:cubicBezTo>
                  <a:cubicBezTo>
                    <a:pt x="1459" y="197"/>
                    <a:pt x="799" y="847"/>
                    <a:pt x="303" y="2854"/>
                  </a:cubicBezTo>
                  <a:cubicBezTo>
                    <a:pt x="1" y="4074"/>
                    <a:pt x="219" y="9954"/>
                    <a:pt x="219" y="9954"/>
                  </a:cubicBezTo>
                  <a:cubicBezTo>
                    <a:pt x="219" y="9954"/>
                    <a:pt x="1375" y="11248"/>
                    <a:pt x="3482" y="11248"/>
                  </a:cubicBezTo>
                  <a:cubicBezTo>
                    <a:pt x="3531" y="11248"/>
                    <a:pt x="3580" y="11248"/>
                    <a:pt x="3630" y="11246"/>
                  </a:cubicBezTo>
                  <a:cubicBezTo>
                    <a:pt x="5165" y="11201"/>
                    <a:pt x="5895" y="10815"/>
                    <a:pt x="6154" y="10224"/>
                  </a:cubicBezTo>
                  <a:cubicBezTo>
                    <a:pt x="5904" y="8132"/>
                    <a:pt x="6613" y="3496"/>
                    <a:pt x="6485" y="2705"/>
                  </a:cubicBezTo>
                  <a:cubicBezTo>
                    <a:pt x="6355" y="1915"/>
                    <a:pt x="4415" y="445"/>
                    <a:pt x="4415" y="445"/>
                  </a:cubicBezTo>
                  <a:cubicBezTo>
                    <a:pt x="4415" y="445"/>
                    <a:pt x="3505" y="0"/>
                    <a:pt x="2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7132607" y="1318308"/>
              <a:ext cx="557494" cy="592683"/>
            </a:xfrm>
            <a:custGeom>
              <a:avLst/>
              <a:gdLst/>
              <a:ahLst/>
              <a:cxnLst/>
              <a:rect l="l" t="t" r="r" b="b"/>
              <a:pathLst>
                <a:path w="4482" h="4765" extrusionOk="0">
                  <a:moveTo>
                    <a:pt x="1603" y="1"/>
                  </a:moveTo>
                  <a:cubicBezTo>
                    <a:pt x="1075" y="1"/>
                    <a:pt x="514" y="122"/>
                    <a:pt x="271" y="580"/>
                  </a:cubicBezTo>
                  <a:cubicBezTo>
                    <a:pt x="271" y="580"/>
                    <a:pt x="0" y="1961"/>
                    <a:pt x="818" y="2876"/>
                  </a:cubicBezTo>
                  <a:cubicBezTo>
                    <a:pt x="1635" y="3789"/>
                    <a:pt x="2591" y="4764"/>
                    <a:pt x="2591" y="4764"/>
                  </a:cubicBezTo>
                  <a:cubicBezTo>
                    <a:pt x="2591" y="4764"/>
                    <a:pt x="3744" y="4349"/>
                    <a:pt x="4112" y="3393"/>
                  </a:cubicBezTo>
                  <a:cubicBezTo>
                    <a:pt x="4482" y="2437"/>
                    <a:pt x="2857" y="174"/>
                    <a:pt x="2748" y="151"/>
                  </a:cubicBezTo>
                  <a:cubicBezTo>
                    <a:pt x="2691" y="138"/>
                    <a:pt x="2167" y="1"/>
                    <a:pt x="1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7404383" y="1658992"/>
              <a:ext cx="229739" cy="251999"/>
            </a:xfrm>
            <a:custGeom>
              <a:avLst/>
              <a:gdLst/>
              <a:ahLst/>
              <a:cxnLst/>
              <a:rect l="l" t="t" r="r" b="b"/>
              <a:pathLst>
                <a:path w="1847" h="2026" extrusionOk="0">
                  <a:moveTo>
                    <a:pt x="1153" y="0"/>
                  </a:moveTo>
                  <a:cubicBezTo>
                    <a:pt x="1153" y="0"/>
                    <a:pt x="525" y="371"/>
                    <a:pt x="252" y="771"/>
                  </a:cubicBezTo>
                  <a:cubicBezTo>
                    <a:pt x="1" y="1138"/>
                    <a:pt x="406" y="2025"/>
                    <a:pt x="406" y="2025"/>
                  </a:cubicBezTo>
                  <a:cubicBezTo>
                    <a:pt x="1301" y="1899"/>
                    <a:pt x="1717" y="1145"/>
                    <a:pt x="1792" y="1145"/>
                  </a:cubicBezTo>
                  <a:cubicBezTo>
                    <a:pt x="1793" y="1145"/>
                    <a:pt x="1795" y="1145"/>
                    <a:pt x="1796" y="1146"/>
                  </a:cubicBezTo>
                  <a:cubicBezTo>
                    <a:pt x="1796" y="1146"/>
                    <a:pt x="1797" y="1146"/>
                    <a:pt x="1797" y="1146"/>
                  </a:cubicBezTo>
                  <a:cubicBezTo>
                    <a:pt x="1846" y="1146"/>
                    <a:pt x="1153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7461102" y="1417192"/>
              <a:ext cx="288946" cy="400512"/>
            </a:xfrm>
            <a:custGeom>
              <a:avLst/>
              <a:gdLst/>
              <a:ahLst/>
              <a:cxnLst/>
              <a:rect l="l" t="t" r="r" b="b"/>
              <a:pathLst>
                <a:path w="2323" h="3220" extrusionOk="0">
                  <a:moveTo>
                    <a:pt x="1899" y="1"/>
                  </a:moveTo>
                  <a:lnTo>
                    <a:pt x="212" y="1303"/>
                  </a:lnTo>
                  <a:lnTo>
                    <a:pt x="1" y="2796"/>
                  </a:lnTo>
                  <a:cubicBezTo>
                    <a:pt x="1" y="2796"/>
                    <a:pt x="401" y="3220"/>
                    <a:pt x="894" y="3220"/>
                  </a:cubicBezTo>
                  <a:cubicBezTo>
                    <a:pt x="1089" y="3220"/>
                    <a:pt x="1299" y="3153"/>
                    <a:pt x="1504" y="2967"/>
                  </a:cubicBezTo>
                  <a:cubicBezTo>
                    <a:pt x="2226" y="2310"/>
                    <a:pt x="2323" y="2015"/>
                    <a:pt x="2323" y="2015"/>
                  </a:cubicBezTo>
                  <a:lnTo>
                    <a:pt x="18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7215197" y="1104743"/>
              <a:ext cx="508735" cy="571289"/>
            </a:xfrm>
            <a:custGeom>
              <a:avLst/>
              <a:gdLst/>
              <a:ahLst/>
              <a:cxnLst/>
              <a:rect l="l" t="t" r="r" b="b"/>
              <a:pathLst>
                <a:path w="4090" h="4593" extrusionOk="0">
                  <a:moveTo>
                    <a:pt x="2119" y="1"/>
                  </a:moveTo>
                  <a:cubicBezTo>
                    <a:pt x="1483" y="1"/>
                    <a:pt x="793" y="328"/>
                    <a:pt x="483" y="1292"/>
                  </a:cubicBezTo>
                  <a:cubicBezTo>
                    <a:pt x="1" y="2797"/>
                    <a:pt x="1248" y="4592"/>
                    <a:pt x="2053" y="4592"/>
                  </a:cubicBezTo>
                  <a:cubicBezTo>
                    <a:pt x="2125" y="4592"/>
                    <a:pt x="2194" y="4578"/>
                    <a:pt x="2257" y="4548"/>
                  </a:cubicBezTo>
                  <a:cubicBezTo>
                    <a:pt x="2689" y="4343"/>
                    <a:pt x="3590" y="3631"/>
                    <a:pt x="3824" y="2770"/>
                  </a:cubicBezTo>
                  <a:cubicBezTo>
                    <a:pt x="4089" y="1799"/>
                    <a:pt x="3634" y="663"/>
                    <a:pt x="3133" y="304"/>
                  </a:cubicBezTo>
                  <a:cubicBezTo>
                    <a:pt x="2886" y="126"/>
                    <a:pt x="2513" y="1"/>
                    <a:pt x="2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7228506" y="1046034"/>
              <a:ext cx="539831" cy="403248"/>
            </a:xfrm>
            <a:custGeom>
              <a:avLst/>
              <a:gdLst/>
              <a:ahLst/>
              <a:cxnLst/>
              <a:rect l="l" t="t" r="r" b="b"/>
              <a:pathLst>
                <a:path w="4340" h="3242" extrusionOk="0">
                  <a:moveTo>
                    <a:pt x="2144" y="1"/>
                  </a:moveTo>
                  <a:cubicBezTo>
                    <a:pt x="2083" y="1"/>
                    <a:pt x="2020" y="4"/>
                    <a:pt x="1957" y="12"/>
                  </a:cubicBezTo>
                  <a:cubicBezTo>
                    <a:pt x="824" y="151"/>
                    <a:pt x="183" y="922"/>
                    <a:pt x="61" y="1576"/>
                  </a:cubicBezTo>
                  <a:cubicBezTo>
                    <a:pt x="0" y="1905"/>
                    <a:pt x="140" y="2167"/>
                    <a:pt x="262" y="2283"/>
                  </a:cubicBezTo>
                  <a:cubicBezTo>
                    <a:pt x="478" y="2492"/>
                    <a:pt x="772" y="2717"/>
                    <a:pt x="1287" y="2717"/>
                  </a:cubicBezTo>
                  <a:cubicBezTo>
                    <a:pt x="1411" y="2717"/>
                    <a:pt x="1548" y="2704"/>
                    <a:pt x="1700" y="2674"/>
                  </a:cubicBezTo>
                  <a:cubicBezTo>
                    <a:pt x="2338" y="2549"/>
                    <a:pt x="2790" y="2236"/>
                    <a:pt x="2790" y="2236"/>
                  </a:cubicBezTo>
                  <a:lnTo>
                    <a:pt x="2946" y="3092"/>
                  </a:lnTo>
                  <a:cubicBezTo>
                    <a:pt x="2946" y="3092"/>
                    <a:pt x="3073" y="3065"/>
                    <a:pt x="3169" y="3003"/>
                  </a:cubicBezTo>
                  <a:cubicBezTo>
                    <a:pt x="3172" y="2740"/>
                    <a:pt x="3242" y="2615"/>
                    <a:pt x="3361" y="2615"/>
                  </a:cubicBezTo>
                  <a:cubicBezTo>
                    <a:pt x="3397" y="2615"/>
                    <a:pt x="3436" y="2626"/>
                    <a:pt x="3480" y="2648"/>
                  </a:cubicBezTo>
                  <a:cubicBezTo>
                    <a:pt x="3695" y="2757"/>
                    <a:pt x="3717" y="3242"/>
                    <a:pt x="3717" y="3242"/>
                  </a:cubicBezTo>
                  <a:cubicBezTo>
                    <a:pt x="3717" y="3242"/>
                    <a:pt x="4339" y="2605"/>
                    <a:pt x="4095" y="1643"/>
                  </a:cubicBezTo>
                  <a:cubicBezTo>
                    <a:pt x="3951" y="1076"/>
                    <a:pt x="3185" y="1"/>
                    <a:pt x="2144" y="1"/>
                  </a:cubicBez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7166315" y="1034591"/>
              <a:ext cx="621801" cy="876399"/>
            </a:xfrm>
            <a:custGeom>
              <a:avLst/>
              <a:gdLst/>
              <a:ahLst/>
              <a:cxnLst/>
              <a:rect l="l" t="t" r="r" b="b"/>
              <a:pathLst>
                <a:path w="4999" h="7046" extrusionOk="0">
                  <a:moveTo>
                    <a:pt x="2676" y="0"/>
                  </a:moveTo>
                  <a:cubicBezTo>
                    <a:pt x="1880" y="0"/>
                    <a:pt x="1002" y="517"/>
                    <a:pt x="750" y="817"/>
                  </a:cubicBezTo>
                  <a:cubicBezTo>
                    <a:pt x="0" y="1713"/>
                    <a:pt x="0" y="2861"/>
                    <a:pt x="0" y="2861"/>
                  </a:cubicBezTo>
                  <a:cubicBezTo>
                    <a:pt x="0" y="2861"/>
                    <a:pt x="146" y="2822"/>
                    <a:pt x="399" y="2822"/>
                  </a:cubicBezTo>
                  <a:cubicBezTo>
                    <a:pt x="733" y="2822"/>
                    <a:pt x="1253" y="2889"/>
                    <a:pt x="1878" y="3202"/>
                  </a:cubicBezTo>
                  <a:cubicBezTo>
                    <a:pt x="2904" y="3714"/>
                    <a:pt x="3382" y="5352"/>
                    <a:pt x="3301" y="5818"/>
                  </a:cubicBezTo>
                  <a:cubicBezTo>
                    <a:pt x="3138" y="6747"/>
                    <a:pt x="2320" y="7045"/>
                    <a:pt x="2320" y="7045"/>
                  </a:cubicBezTo>
                  <a:cubicBezTo>
                    <a:pt x="2320" y="7045"/>
                    <a:pt x="3422" y="6980"/>
                    <a:pt x="3991" y="6653"/>
                  </a:cubicBezTo>
                  <a:cubicBezTo>
                    <a:pt x="4560" y="6327"/>
                    <a:pt x="4916" y="5558"/>
                    <a:pt x="4916" y="4686"/>
                  </a:cubicBezTo>
                  <a:cubicBezTo>
                    <a:pt x="4916" y="4094"/>
                    <a:pt x="4999" y="3762"/>
                    <a:pt x="4916" y="2315"/>
                  </a:cubicBezTo>
                  <a:cubicBezTo>
                    <a:pt x="4872" y="1562"/>
                    <a:pt x="4094" y="435"/>
                    <a:pt x="3207" y="93"/>
                  </a:cubicBezTo>
                  <a:cubicBezTo>
                    <a:pt x="3041" y="28"/>
                    <a:pt x="2861" y="0"/>
                    <a:pt x="26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5429808" y="2223192"/>
              <a:ext cx="2729504" cy="1574931"/>
            </a:xfrm>
            <a:custGeom>
              <a:avLst/>
              <a:gdLst/>
              <a:ahLst/>
              <a:cxnLst/>
              <a:rect l="l" t="t" r="r" b="b"/>
              <a:pathLst>
                <a:path w="21944" h="12662" extrusionOk="0">
                  <a:moveTo>
                    <a:pt x="8982" y="0"/>
                  </a:moveTo>
                  <a:lnTo>
                    <a:pt x="1" y="5192"/>
                  </a:lnTo>
                  <a:lnTo>
                    <a:pt x="12958" y="12662"/>
                  </a:lnTo>
                  <a:lnTo>
                    <a:pt x="21944" y="7478"/>
                  </a:lnTo>
                  <a:lnTo>
                    <a:pt x="89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5429808" y="2868987"/>
              <a:ext cx="1611905" cy="993816"/>
            </a:xfrm>
            <a:custGeom>
              <a:avLst/>
              <a:gdLst/>
              <a:ahLst/>
              <a:cxnLst/>
              <a:rect l="l" t="t" r="r" b="b"/>
              <a:pathLst>
                <a:path w="12959" h="7990" extrusionOk="0">
                  <a:moveTo>
                    <a:pt x="1" y="0"/>
                  </a:moveTo>
                  <a:lnTo>
                    <a:pt x="1" y="520"/>
                  </a:lnTo>
                  <a:lnTo>
                    <a:pt x="12958" y="7990"/>
                  </a:lnTo>
                  <a:lnTo>
                    <a:pt x="12958" y="74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7041559" y="3153326"/>
              <a:ext cx="1117724" cy="709478"/>
            </a:xfrm>
            <a:custGeom>
              <a:avLst/>
              <a:gdLst/>
              <a:ahLst/>
              <a:cxnLst/>
              <a:rect l="l" t="t" r="r" b="b"/>
              <a:pathLst>
                <a:path w="8986" h="5704" extrusionOk="0">
                  <a:moveTo>
                    <a:pt x="8986" y="0"/>
                  </a:moveTo>
                  <a:lnTo>
                    <a:pt x="0" y="5184"/>
                  </a:lnTo>
                  <a:lnTo>
                    <a:pt x="0" y="5704"/>
                  </a:lnTo>
                  <a:lnTo>
                    <a:pt x="8986" y="521"/>
                  </a:lnTo>
                  <a:lnTo>
                    <a:pt x="8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676744" y="2597086"/>
              <a:ext cx="718572" cy="413821"/>
            </a:xfrm>
            <a:custGeom>
              <a:avLst/>
              <a:gdLst/>
              <a:ahLst/>
              <a:cxnLst/>
              <a:rect l="l" t="t" r="r" b="b"/>
              <a:pathLst>
                <a:path w="5777" h="3327" extrusionOk="0">
                  <a:moveTo>
                    <a:pt x="1556" y="1"/>
                  </a:moveTo>
                  <a:lnTo>
                    <a:pt x="1" y="905"/>
                  </a:lnTo>
                  <a:lnTo>
                    <a:pt x="4228" y="3326"/>
                  </a:lnTo>
                  <a:lnTo>
                    <a:pt x="5776" y="2422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7202634" y="2898217"/>
              <a:ext cx="192797" cy="140055"/>
            </a:xfrm>
            <a:custGeom>
              <a:avLst/>
              <a:gdLst/>
              <a:ahLst/>
              <a:cxnLst/>
              <a:rect l="l" t="t" r="r" b="b"/>
              <a:pathLst>
                <a:path w="1550" h="1126" extrusionOk="0">
                  <a:moveTo>
                    <a:pt x="1548" y="1"/>
                  </a:moveTo>
                  <a:lnTo>
                    <a:pt x="0" y="905"/>
                  </a:lnTo>
                  <a:lnTo>
                    <a:pt x="1" y="1126"/>
                  </a:lnTo>
                  <a:lnTo>
                    <a:pt x="1549" y="219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676744" y="2709528"/>
              <a:ext cx="526149" cy="328743"/>
            </a:xfrm>
            <a:custGeom>
              <a:avLst/>
              <a:gdLst/>
              <a:ahLst/>
              <a:cxnLst/>
              <a:rect l="l" t="t" r="r" b="b"/>
              <a:pathLst>
                <a:path w="4230" h="2643" extrusionOk="0">
                  <a:moveTo>
                    <a:pt x="1" y="1"/>
                  </a:moveTo>
                  <a:lnTo>
                    <a:pt x="1" y="208"/>
                  </a:lnTo>
                  <a:lnTo>
                    <a:pt x="4229" y="2643"/>
                  </a:lnTo>
                  <a:lnTo>
                    <a:pt x="4228" y="24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7124647" y="2853812"/>
              <a:ext cx="202872" cy="118039"/>
            </a:xfrm>
            <a:custGeom>
              <a:avLst/>
              <a:gdLst/>
              <a:ahLst/>
              <a:cxnLst/>
              <a:rect l="l" t="t" r="r" b="b"/>
              <a:pathLst>
                <a:path w="1631" h="949" extrusionOk="0">
                  <a:moveTo>
                    <a:pt x="1550" y="1"/>
                  </a:moveTo>
                  <a:lnTo>
                    <a:pt x="1" y="904"/>
                  </a:lnTo>
                  <a:lnTo>
                    <a:pt x="80" y="949"/>
                  </a:lnTo>
                  <a:lnTo>
                    <a:pt x="1630" y="45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7048151" y="2809905"/>
              <a:ext cx="202872" cy="118163"/>
            </a:xfrm>
            <a:custGeom>
              <a:avLst/>
              <a:gdLst/>
              <a:ahLst/>
              <a:cxnLst/>
              <a:rect l="l" t="t" r="r" b="b"/>
              <a:pathLst>
                <a:path w="1631" h="950" extrusionOk="0">
                  <a:moveTo>
                    <a:pt x="1549" y="0"/>
                  </a:moveTo>
                  <a:lnTo>
                    <a:pt x="0" y="904"/>
                  </a:lnTo>
                  <a:lnTo>
                    <a:pt x="79" y="950"/>
                  </a:lnTo>
                  <a:lnTo>
                    <a:pt x="1631" y="45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6971656" y="2765998"/>
              <a:ext cx="202872" cy="118288"/>
            </a:xfrm>
            <a:custGeom>
              <a:avLst/>
              <a:gdLst/>
              <a:ahLst/>
              <a:cxnLst/>
              <a:rect l="l" t="t" r="r" b="b"/>
              <a:pathLst>
                <a:path w="1631" h="951" extrusionOk="0">
                  <a:moveTo>
                    <a:pt x="1551" y="1"/>
                  </a:moveTo>
                  <a:lnTo>
                    <a:pt x="0" y="904"/>
                  </a:lnTo>
                  <a:lnTo>
                    <a:pt x="80" y="950"/>
                  </a:lnTo>
                  <a:lnTo>
                    <a:pt x="1631" y="46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6895658" y="2722340"/>
              <a:ext cx="202996" cy="118039"/>
            </a:xfrm>
            <a:custGeom>
              <a:avLst/>
              <a:gdLst/>
              <a:ahLst/>
              <a:cxnLst/>
              <a:rect l="l" t="t" r="r" b="b"/>
              <a:pathLst>
                <a:path w="1632" h="949" extrusionOk="0">
                  <a:moveTo>
                    <a:pt x="1551" y="0"/>
                  </a:moveTo>
                  <a:lnTo>
                    <a:pt x="1" y="904"/>
                  </a:lnTo>
                  <a:lnTo>
                    <a:pt x="81" y="949"/>
                  </a:lnTo>
                  <a:lnTo>
                    <a:pt x="1631" y="44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6832098" y="2613132"/>
              <a:ext cx="535726" cy="306976"/>
            </a:xfrm>
            <a:custGeom>
              <a:avLst/>
              <a:gdLst/>
              <a:ahLst/>
              <a:cxnLst/>
              <a:rect l="l" t="t" r="r" b="b"/>
              <a:pathLst>
                <a:path w="4307" h="2468" extrusionOk="0">
                  <a:moveTo>
                    <a:pt x="79" y="0"/>
                  </a:moveTo>
                  <a:lnTo>
                    <a:pt x="1" y="46"/>
                  </a:lnTo>
                  <a:lnTo>
                    <a:pt x="4228" y="2467"/>
                  </a:lnTo>
                  <a:lnTo>
                    <a:pt x="4307" y="242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6793415" y="2635894"/>
              <a:ext cx="536348" cy="307474"/>
            </a:xfrm>
            <a:custGeom>
              <a:avLst/>
              <a:gdLst/>
              <a:ahLst/>
              <a:cxnLst/>
              <a:rect l="l" t="t" r="r" b="b"/>
              <a:pathLst>
                <a:path w="4312" h="2472" extrusionOk="0">
                  <a:moveTo>
                    <a:pt x="80" y="1"/>
                  </a:moveTo>
                  <a:lnTo>
                    <a:pt x="1" y="48"/>
                  </a:lnTo>
                  <a:lnTo>
                    <a:pt x="4234" y="2471"/>
                  </a:lnTo>
                  <a:lnTo>
                    <a:pt x="4311" y="2426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6754359" y="2658656"/>
              <a:ext cx="535851" cy="307100"/>
            </a:xfrm>
            <a:custGeom>
              <a:avLst/>
              <a:gdLst/>
              <a:ahLst/>
              <a:cxnLst/>
              <a:rect l="l" t="t" r="r" b="b"/>
              <a:pathLst>
                <a:path w="4308" h="2469" extrusionOk="0">
                  <a:moveTo>
                    <a:pt x="81" y="0"/>
                  </a:moveTo>
                  <a:lnTo>
                    <a:pt x="1" y="46"/>
                  </a:lnTo>
                  <a:lnTo>
                    <a:pt x="4229" y="2468"/>
                  </a:lnTo>
                  <a:lnTo>
                    <a:pt x="4308" y="2422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6714184" y="2682164"/>
              <a:ext cx="537468" cy="307474"/>
            </a:xfrm>
            <a:custGeom>
              <a:avLst/>
              <a:gdLst/>
              <a:ahLst/>
              <a:cxnLst/>
              <a:rect l="l" t="t" r="r" b="b"/>
              <a:pathLst>
                <a:path w="4321" h="2472" extrusionOk="0">
                  <a:moveTo>
                    <a:pt x="79" y="0"/>
                  </a:moveTo>
                  <a:lnTo>
                    <a:pt x="0" y="45"/>
                  </a:lnTo>
                  <a:lnTo>
                    <a:pt x="4234" y="2472"/>
                  </a:lnTo>
                  <a:lnTo>
                    <a:pt x="4320" y="243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6821153" y="2679303"/>
              <a:ext cx="202872" cy="118288"/>
            </a:xfrm>
            <a:custGeom>
              <a:avLst/>
              <a:gdLst/>
              <a:ahLst/>
              <a:cxnLst/>
              <a:rect l="l" t="t" r="r" b="b"/>
              <a:pathLst>
                <a:path w="1631" h="951" extrusionOk="0">
                  <a:moveTo>
                    <a:pt x="1550" y="1"/>
                  </a:moveTo>
                  <a:lnTo>
                    <a:pt x="1" y="904"/>
                  </a:lnTo>
                  <a:lnTo>
                    <a:pt x="80" y="950"/>
                  </a:lnTo>
                  <a:lnTo>
                    <a:pt x="1630" y="46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6747394" y="2637138"/>
              <a:ext cx="202872" cy="118288"/>
            </a:xfrm>
            <a:custGeom>
              <a:avLst/>
              <a:gdLst/>
              <a:ahLst/>
              <a:cxnLst/>
              <a:rect l="l" t="t" r="r" b="b"/>
              <a:pathLst>
                <a:path w="1631" h="951" extrusionOk="0">
                  <a:moveTo>
                    <a:pt x="1551" y="1"/>
                  </a:moveTo>
                  <a:lnTo>
                    <a:pt x="0" y="904"/>
                  </a:lnTo>
                  <a:lnTo>
                    <a:pt x="80" y="950"/>
                  </a:lnTo>
                  <a:lnTo>
                    <a:pt x="1631" y="46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6785206" y="2475813"/>
              <a:ext cx="223395" cy="245655"/>
            </a:xfrm>
            <a:custGeom>
              <a:avLst/>
              <a:gdLst/>
              <a:ahLst/>
              <a:cxnLst/>
              <a:rect l="l" t="t" r="r" b="b"/>
              <a:pathLst>
                <a:path w="1796" h="1975" extrusionOk="0">
                  <a:moveTo>
                    <a:pt x="632" y="0"/>
                  </a:moveTo>
                  <a:cubicBezTo>
                    <a:pt x="281" y="0"/>
                    <a:pt x="0" y="102"/>
                    <a:pt x="0" y="102"/>
                  </a:cubicBezTo>
                  <a:lnTo>
                    <a:pt x="76" y="1470"/>
                  </a:lnTo>
                  <a:cubicBezTo>
                    <a:pt x="76" y="1470"/>
                    <a:pt x="1043" y="1219"/>
                    <a:pt x="1210" y="1104"/>
                  </a:cubicBezTo>
                  <a:cubicBezTo>
                    <a:pt x="1233" y="1088"/>
                    <a:pt x="1252" y="1082"/>
                    <a:pt x="1268" y="1082"/>
                  </a:cubicBezTo>
                  <a:cubicBezTo>
                    <a:pt x="1364" y="1082"/>
                    <a:pt x="1327" y="1343"/>
                    <a:pt x="1327" y="1343"/>
                  </a:cubicBezTo>
                  <a:cubicBezTo>
                    <a:pt x="1327" y="1343"/>
                    <a:pt x="1242" y="1772"/>
                    <a:pt x="1473" y="1942"/>
                  </a:cubicBezTo>
                  <a:cubicBezTo>
                    <a:pt x="1504" y="1964"/>
                    <a:pt x="1527" y="1975"/>
                    <a:pt x="1546" y="1975"/>
                  </a:cubicBezTo>
                  <a:cubicBezTo>
                    <a:pt x="1625" y="1975"/>
                    <a:pt x="1618" y="1792"/>
                    <a:pt x="1660" y="1535"/>
                  </a:cubicBezTo>
                  <a:cubicBezTo>
                    <a:pt x="1713" y="1216"/>
                    <a:pt x="1795" y="686"/>
                    <a:pt x="1795" y="686"/>
                  </a:cubicBezTo>
                  <a:cubicBezTo>
                    <a:pt x="1520" y="131"/>
                    <a:pt x="1030" y="0"/>
                    <a:pt x="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6812819" y="2326554"/>
              <a:ext cx="332854" cy="257721"/>
            </a:xfrm>
            <a:custGeom>
              <a:avLst/>
              <a:gdLst/>
              <a:ahLst/>
              <a:cxnLst/>
              <a:rect l="l" t="t" r="r" b="b"/>
              <a:pathLst>
                <a:path w="2676" h="2072" extrusionOk="0">
                  <a:moveTo>
                    <a:pt x="623" y="1"/>
                  </a:moveTo>
                  <a:cubicBezTo>
                    <a:pt x="63" y="1"/>
                    <a:pt x="0" y="1245"/>
                    <a:pt x="0" y="1245"/>
                  </a:cubicBezTo>
                  <a:cubicBezTo>
                    <a:pt x="0" y="1245"/>
                    <a:pt x="853" y="1464"/>
                    <a:pt x="1105" y="1598"/>
                  </a:cubicBezTo>
                  <a:cubicBezTo>
                    <a:pt x="1573" y="1849"/>
                    <a:pt x="1739" y="2071"/>
                    <a:pt x="1739" y="2071"/>
                  </a:cubicBezTo>
                  <a:lnTo>
                    <a:pt x="2676" y="1025"/>
                  </a:lnTo>
                  <a:cubicBezTo>
                    <a:pt x="2676" y="1025"/>
                    <a:pt x="1330" y="127"/>
                    <a:pt x="700" y="8"/>
                  </a:cubicBezTo>
                  <a:cubicBezTo>
                    <a:pt x="673" y="3"/>
                    <a:pt x="647" y="1"/>
                    <a:pt x="623" y="1"/>
                  </a:cubicBez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5949479" y="1725910"/>
              <a:ext cx="987990" cy="1340470"/>
            </a:xfrm>
            <a:custGeom>
              <a:avLst/>
              <a:gdLst/>
              <a:ahLst/>
              <a:cxnLst/>
              <a:rect l="l" t="t" r="r" b="b"/>
              <a:pathLst>
                <a:path w="7943" h="10777" extrusionOk="0">
                  <a:moveTo>
                    <a:pt x="562" y="0"/>
                  </a:moveTo>
                  <a:cubicBezTo>
                    <a:pt x="269" y="0"/>
                    <a:pt x="1" y="236"/>
                    <a:pt x="1" y="563"/>
                  </a:cubicBezTo>
                  <a:lnTo>
                    <a:pt x="24" y="6327"/>
                  </a:lnTo>
                  <a:cubicBezTo>
                    <a:pt x="24" y="6527"/>
                    <a:pt x="132" y="6712"/>
                    <a:pt x="305" y="6811"/>
                  </a:cubicBezTo>
                  <a:lnTo>
                    <a:pt x="7103" y="10702"/>
                  </a:lnTo>
                  <a:cubicBezTo>
                    <a:pt x="7193" y="10753"/>
                    <a:pt x="7288" y="10776"/>
                    <a:pt x="7381" y="10776"/>
                  </a:cubicBezTo>
                  <a:cubicBezTo>
                    <a:pt x="7674" y="10776"/>
                    <a:pt x="7942" y="10542"/>
                    <a:pt x="7941" y="10214"/>
                  </a:cubicBezTo>
                  <a:lnTo>
                    <a:pt x="7919" y="4450"/>
                  </a:lnTo>
                  <a:cubicBezTo>
                    <a:pt x="7919" y="4249"/>
                    <a:pt x="7811" y="4066"/>
                    <a:pt x="7637" y="3966"/>
                  </a:cubicBezTo>
                  <a:lnTo>
                    <a:pt x="839" y="75"/>
                  </a:lnTo>
                  <a:cubicBezTo>
                    <a:pt x="750" y="24"/>
                    <a:pt x="655" y="0"/>
                    <a:pt x="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785206" y="2969737"/>
              <a:ext cx="120405" cy="123512"/>
            </a:xfrm>
            <a:custGeom>
              <a:avLst/>
              <a:gdLst/>
              <a:ahLst/>
              <a:cxnLst/>
              <a:rect l="l" t="t" r="r" b="b"/>
              <a:pathLst>
                <a:path w="968" h="993" extrusionOk="0">
                  <a:moveTo>
                    <a:pt x="867" y="0"/>
                  </a:moveTo>
                  <a:lnTo>
                    <a:pt x="0" y="535"/>
                  </a:lnTo>
                  <a:lnTo>
                    <a:pt x="441" y="992"/>
                  </a:lnTo>
                  <a:lnTo>
                    <a:pt x="968" y="68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5923234" y="1733746"/>
              <a:ext cx="80850" cy="38434"/>
            </a:xfrm>
            <a:custGeom>
              <a:avLst/>
              <a:gdLst/>
              <a:ahLst/>
              <a:cxnLst/>
              <a:rect l="l" t="t" r="r" b="b"/>
              <a:pathLst>
                <a:path w="650" h="309" extrusionOk="0">
                  <a:moveTo>
                    <a:pt x="512" y="1"/>
                  </a:moveTo>
                  <a:lnTo>
                    <a:pt x="1" y="299"/>
                  </a:lnTo>
                  <a:lnTo>
                    <a:pt x="649" y="30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564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888158" y="1761608"/>
              <a:ext cx="987866" cy="1340470"/>
            </a:xfrm>
            <a:custGeom>
              <a:avLst/>
              <a:gdLst/>
              <a:ahLst/>
              <a:cxnLst/>
              <a:rect l="l" t="t" r="r" b="b"/>
              <a:pathLst>
                <a:path w="7942" h="10777" extrusionOk="0">
                  <a:moveTo>
                    <a:pt x="562" y="0"/>
                  </a:moveTo>
                  <a:cubicBezTo>
                    <a:pt x="269" y="0"/>
                    <a:pt x="0" y="236"/>
                    <a:pt x="1" y="563"/>
                  </a:cubicBezTo>
                  <a:lnTo>
                    <a:pt x="23" y="6328"/>
                  </a:lnTo>
                  <a:cubicBezTo>
                    <a:pt x="24" y="6527"/>
                    <a:pt x="132" y="6712"/>
                    <a:pt x="305" y="6811"/>
                  </a:cubicBezTo>
                  <a:lnTo>
                    <a:pt x="7103" y="10702"/>
                  </a:lnTo>
                  <a:cubicBezTo>
                    <a:pt x="7193" y="10753"/>
                    <a:pt x="7288" y="10777"/>
                    <a:pt x="7381" y="10777"/>
                  </a:cubicBezTo>
                  <a:cubicBezTo>
                    <a:pt x="7674" y="10777"/>
                    <a:pt x="7942" y="10542"/>
                    <a:pt x="7941" y="10214"/>
                  </a:cubicBezTo>
                  <a:lnTo>
                    <a:pt x="7918" y="4450"/>
                  </a:lnTo>
                  <a:cubicBezTo>
                    <a:pt x="7918" y="4249"/>
                    <a:pt x="7810" y="4066"/>
                    <a:pt x="7637" y="3967"/>
                  </a:cubicBezTo>
                  <a:lnTo>
                    <a:pt x="839" y="75"/>
                  </a:lnTo>
                  <a:cubicBezTo>
                    <a:pt x="749" y="24"/>
                    <a:pt x="654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7376521" y="2926079"/>
              <a:ext cx="290812" cy="200878"/>
            </a:xfrm>
            <a:custGeom>
              <a:avLst/>
              <a:gdLst/>
              <a:ahLst/>
              <a:cxnLst/>
              <a:rect l="l" t="t" r="r" b="b"/>
              <a:pathLst>
                <a:path w="2338" h="1615" extrusionOk="0">
                  <a:moveTo>
                    <a:pt x="1315" y="1"/>
                  </a:moveTo>
                  <a:cubicBezTo>
                    <a:pt x="692" y="3"/>
                    <a:pt x="1" y="1113"/>
                    <a:pt x="1" y="1113"/>
                  </a:cubicBezTo>
                  <a:lnTo>
                    <a:pt x="883" y="1615"/>
                  </a:lnTo>
                  <a:lnTo>
                    <a:pt x="2337" y="634"/>
                  </a:lnTo>
                  <a:lnTo>
                    <a:pt x="2293" y="529"/>
                  </a:lnTo>
                  <a:lnTo>
                    <a:pt x="1426" y="34"/>
                  </a:lnTo>
                  <a:cubicBezTo>
                    <a:pt x="1395" y="13"/>
                    <a:pt x="1358" y="1"/>
                    <a:pt x="1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7485729" y="2988394"/>
              <a:ext cx="194538" cy="138562"/>
            </a:xfrm>
            <a:custGeom>
              <a:avLst/>
              <a:gdLst/>
              <a:ahLst/>
              <a:cxnLst/>
              <a:rect l="l" t="t" r="r" b="b"/>
              <a:pathLst>
                <a:path w="1564" h="1114" extrusionOk="0">
                  <a:moveTo>
                    <a:pt x="1315" y="1"/>
                  </a:moveTo>
                  <a:cubicBezTo>
                    <a:pt x="692" y="3"/>
                    <a:pt x="1" y="1114"/>
                    <a:pt x="1" y="1114"/>
                  </a:cubicBezTo>
                  <a:lnTo>
                    <a:pt x="1564" y="203"/>
                  </a:lnTo>
                  <a:cubicBezTo>
                    <a:pt x="1564" y="203"/>
                    <a:pt x="1481" y="1"/>
                    <a:pt x="1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7418812" y="3038147"/>
              <a:ext cx="48510" cy="56967"/>
            </a:xfrm>
            <a:custGeom>
              <a:avLst/>
              <a:gdLst/>
              <a:ahLst/>
              <a:cxnLst/>
              <a:rect l="l" t="t" r="r" b="b"/>
              <a:pathLst>
                <a:path w="390" h="458" extrusionOk="0">
                  <a:moveTo>
                    <a:pt x="295" y="1"/>
                  </a:moveTo>
                  <a:cubicBezTo>
                    <a:pt x="117" y="219"/>
                    <a:pt x="1" y="405"/>
                    <a:pt x="1" y="405"/>
                  </a:cubicBezTo>
                  <a:lnTo>
                    <a:pt x="93" y="458"/>
                  </a:lnTo>
                  <a:cubicBezTo>
                    <a:pt x="93" y="458"/>
                    <a:pt x="210" y="272"/>
                    <a:pt x="389" y="53"/>
                  </a:cubicBezTo>
                  <a:lnTo>
                    <a:pt x="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6084558" y="2543229"/>
              <a:ext cx="374274" cy="630495"/>
            </a:xfrm>
            <a:custGeom>
              <a:avLst/>
              <a:gdLst/>
              <a:ahLst/>
              <a:cxnLst/>
              <a:rect l="l" t="t" r="r" b="b"/>
              <a:pathLst>
                <a:path w="3009" h="5069" extrusionOk="0">
                  <a:moveTo>
                    <a:pt x="708" y="0"/>
                  </a:moveTo>
                  <a:lnTo>
                    <a:pt x="496" y="122"/>
                  </a:lnTo>
                  <a:lnTo>
                    <a:pt x="1" y="4280"/>
                  </a:lnTo>
                  <a:cubicBezTo>
                    <a:pt x="1" y="4773"/>
                    <a:pt x="225" y="5069"/>
                    <a:pt x="544" y="5069"/>
                  </a:cubicBezTo>
                  <a:cubicBezTo>
                    <a:pt x="654" y="5069"/>
                    <a:pt x="774" y="5034"/>
                    <a:pt x="901" y="4961"/>
                  </a:cubicBezTo>
                  <a:lnTo>
                    <a:pt x="3009" y="3744"/>
                  </a:lnTo>
                  <a:lnTo>
                    <a:pt x="3009" y="3462"/>
                  </a:lnTo>
                  <a:lnTo>
                    <a:pt x="901" y="4679"/>
                  </a:lnTo>
                  <a:cubicBezTo>
                    <a:pt x="804" y="4735"/>
                    <a:pt x="712" y="4761"/>
                    <a:pt x="628" y="4761"/>
                  </a:cubicBezTo>
                  <a:cubicBezTo>
                    <a:pt x="384" y="4761"/>
                    <a:pt x="213" y="4536"/>
                    <a:pt x="213" y="4159"/>
                  </a:cubicBezTo>
                  <a:lnTo>
                    <a:pt x="7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6150730" y="2958916"/>
              <a:ext cx="626278" cy="385337"/>
            </a:xfrm>
            <a:custGeom>
              <a:avLst/>
              <a:gdLst/>
              <a:ahLst/>
              <a:cxnLst/>
              <a:rect l="l" t="t" r="r" b="b"/>
              <a:pathLst>
                <a:path w="5035" h="3098" extrusionOk="0">
                  <a:moveTo>
                    <a:pt x="2252" y="0"/>
                  </a:moveTo>
                  <a:lnTo>
                    <a:pt x="0" y="1280"/>
                  </a:lnTo>
                  <a:lnTo>
                    <a:pt x="2662" y="3097"/>
                  </a:lnTo>
                  <a:lnTo>
                    <a:pt x="5035" y="1611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6094633" y="2561264"/>
              <a:ext cx="369423" cy="790575"/>
            </a:xfrm>
            <a:custGeom>
              <a:avLst/>
              <a:gdLst/>
              <a:ahLst/>
              <a:cxnLst/>
              <a:rect l="l" t="t" r="r" b="b"/>
              <a:pathLst>
                <a:path w="2970" h="6356" extrusionOk="0">
                  <a:moveTo>
                    <a:pt x="480" y="1"/>
                  </a:moveTo>
                  <a:cubicBezTo>
                    <a:pt x="480" y="1"/>
                    <a:pt x="1" y="3423"/>
                    <a:pt x="36" y="3855"/>
                  </a:cubicBezTo>
                  <a:cubicBezTo>
                    <a:pt x="71" y="4287"/>
                    <a:pt x="254" y="4886"/>
                    <a:pt x="254" y="4886"/>
                  </a:cubicBezTo>
                  <a:lnTo>
                    <a:pt x="2795" y="6356"/>
                  </a:lnTo>
                  <a:cubicBezTo>
                    <a:pt x="2795" y="6356"/>
                    <a:pt x="2585" y="5742"/>
                    <a:pt x="2585" y="5314"/>
                  </a:cubicBezTo>
                  <a:cubicBezTo>
                    <a:pt x="2585" y="4888"/>
                    <a:pt x="2969" y="1468"/>
                    <a:pt x="2969" y="1468"/>
                  </a:cubicBezTo>
                  <a:lnTo>
                    <a:pt x="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6402854" y="2728559"/>
              <a:ext cx="374150" cy="630619"/>
            </a:xfrm>
            <a:custGeom>
              <a:avLst/>
              <a:gdLst/>
              <a:ahLst/>
              <a:cxnLst/>
              <a:rect l="l" t="t" r="r" b="b"/>
              <a:pathLst>
                <a:path w="3008" h="5070" extrusionOk="0">
                  <a:moveTo>
                    <a:pt x="703" y="0"/>
                  </a:moveTo>
                  <a:lnTo>
                    <a:pt x="491" y="123"/>
                  </a:lnTo>
                  <a:lnTo>
                    <a:pt x="0" y="4281"/>
                  </a:lnTo>
                  <a:cubicBezTo>
                    <a:pt x="0" y="4774"/>
                    <a:pt x="224" y="5069"/>
                    <a:pt x="544" y="5069"/>
                  </a:cubicBezTo>
                  <a:cubicBezTo>
                    <a:pt x="654" y="5069"/>
                    <a:pt x="774" y="5035"/>
                    <a:pt x="901" y="4961"/>
                  </a:cubicBezTo>
                  <a:lnTo>
                    <a:pt x="3008" y="3745"/>
                  </a:lnTo>
                  <a:lnTo>
                    <a:pt x="3008" y="3463"/>
                  </a:lnTo>
                  <a:lnTo>
                    <a:pt x="901" y="4679"/>
                  </a:lnTo>
                  <a:cubicBezTo>
                    <a:pt x="804" y="4735"/>
                    <a:pt x="712" y="4761"/>
                    <a:pt x="628" y="4761"/>
                  </a:cubicBezTo>
                  <a:cubicBezTo>
                    <a:pt x="384" y="4761"/>
                    <a:pt x="213" y="4536"/>
                    <a:pt x="213" y="4159"/>
                  </a:cubicBez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6146252" y="2543229"/>
              <a:ext cx="344049" cy="200629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212" y="0"/>
                  </a:moveTo>
                  <a:cubicBezTo>
                    <a:pt x="176" y="21"/>
                    <a:pt x="0" y="122"/>
                    <a:pt x="0" y="122"/>
                  </a:cubicBezTo>
                  <a:lnTo>
                    <a:pt x="2554" y="1613"/>
                  </a:lnTo>
                  <a:lnTo>
                    <a:pt x="2766" y="1490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6984965" y="2655671"/>
              <a:ext cx="500028" cy="278244"/>
            </a:xfrm>
            <a:custGeom>
              <a:avLst/>
              <a:gdLst/>
              <a:ahLst/>
              <a:cxnLst/>
              <a:rect l="l" t="t" r="r" b="b"/>
              <a:pathLst>
                <a:path w="4020" h="2237" extrusionOk="0">
                  <a:moveTo>
                    <a:pt x="1220" y="0"/>
                  </a:moveTo>
                  <a:cubicBezTo>
                    <a:pt x="944" y="0"/>
                    <a:pt x="647" y="19"/>
                    <a:pt x="577" y="34"/>
                  </a:cubicBezTo>
                  <a:cubicBezTo>
                    <a:pt x="463" y="60"/>
                    <a:pt x="508" y="191"/>
                    <a:pt x="708" y="288"/>
                  </a:cubicBezTo>
                  <a:cubicBezTo>
                    <a:pt x="787" y="325"/>
                    <a:pt x="1089" y="326"/>
                    <a:pt x="1121" y="326"/>
                  </a:cubicBezTo>
                  <a:cubicBezTo>
                    <a:pt x="1123" y="326"/>
                    <a:pt x="1124" y="326"/>
                    <a:pt x="1124" y="326"/>
                  </a:cubicBezTo>
                  <a:lnTo>
                    <a:pt x="1124" y="326"/>
                  </a:lnTo>
                  <a:cubicBezTo>
                    <a:pt x="1124" y="326"/>
                    <a:pt x="688" y="712"/>
                    <a:pt x="375" y="895"/>
                  </a:cubicBezTo>
                  <a:cubicBezTo>
                    <a:pt x="63" y="1076"/>
                    <a:pt x="0" y="1223"/>
                    <a:pt x="221" y="1258"/>
                  </a:cubicBezTo>
                  <a:cubicBezTo>
                    <a:pt x="229" y="1260"/>
                    <a:pt x="238" y="1260"/>
                    <a:pt x="247" y="1260"/>
                  </a:cubicBezTo>
                  <a:cubicBezTo>
                    <a:pt x="499" y="1260"/>
                    <a:pt x="1256" y="833"/>
                    <a:pt x="1256" y="833"/>
                  </a:cubicBezTo>
                  <a:lnTo>
                    <a:pt x="1256" y="833"/>
                  </a:lnTo>
                  <a:cubicBezTo>
                    <a:pt x="1256" y="833"/>
                    <a:pt x="793" y="1223"/>
                    <a:pt x="562" y="1362"/>
                  </a:cubicBezTo>
                  <a:cubicBezTo>
                    <a:pt x="374" y="1474"/>
                    <a:pt x="313" y="1547"/>
                    <a:pt x="377" y="1601"/>
                  </a:cubicBezTo>
                  <a:cubicBezTo>
                    <a:pt x="428" y="1645"/>
                    <a:pt x="525" y="1651"/>
                    <a:pt x="578" y="1651"/>
                  </a:cubicBezTo>
                  <a:cubicBezTo>
                    <a:pt x="601" y="1651"/>
                    <a:pt x="616" y="1650"/>
                    <a:pt x="616" y="1650"/>
                  </a:cubicBezTo>
                  <a:lnTo>
                    <a:pt x="616" y="1650"/>
                  </a:lnTo>
                  <a:cubicBezTo>
                    <a:pt x="616" y="1650"/>
                    <a:pt x="499" y="1765"/>
                    <a:pt x="653" y="1837"/>
                  </a:cubicBezTo>
                  <a:cubicBezTo>
                    <a:pt x="685" y="1852"/>
                    <a:pt x="721" y="1859"/>
                    <a:pt x="759" y="1859"/>
                  </a:cubicBezTo>
                  <a:cubicBezTo>
                    <a:pt x="972" y="1859"/>
                    <a:pt x="1261" y="1646"/>
                    <a:pt x="1458" y="1485"/>
                  </a:cubicBezTo>
                  <a:cubicBezTo>
                    <a:pt x="1598" y="1370"/>
                    <a:pt x="1764" y="1362"/>
                    <a:pt x="1812" y="1362"/>
                  </a:cubicBezTo>
                  <a:cubicBezTo>
                    <a:pt x="1821" y="1362"/>
                    <a:pt x="1825" y="1362"/>
                    <a:pt x="1825" y="1362"/>
                  </a:cubicBezTo>
                  <a:cubicBezTo>
                    <a:pt x="1825" y="1362"/>
                    <a:pt x="1544" y="1976"/>
                    <a:pt x="1524" y="2125"/>
                  </a:cubicBezTo>
                  <a:cubicBezTo>
                    <a:pt x="1513" y="2199"/>
                    <a:pt x="1583" y="2237"/>
                    <a:pt x="1672" y="2237"/>
                  </a:cubicBezTo>
                  <a:cubicBezTo>
                    <a:pt x="1764" y="2237"/>
                    <a:pt x="1876" y="2196"/>
                    <a:pt x="1938" y="2113"/>
                  </a:cubicBezTo>
                  <a:cubicBezTo>
                    <a:pt x="2061" y="1951"/>
                    <a:pt x="2124" y="1678"/>
                    <a:pt x="2324" y="1593"/>
                  </a:cubicBezTo>
                  <a:cubicBezTo>
                    <a:pt x="2526" y="1508"/>
                    <a:pt x="3346" y="1597"/>
                    <a:pt x="3682" y="1449"/>
                  </a:cubicBezTo>
                  <a:cubicBezTo>
                    <a:pt x="4019" y="1300"/>
                    <a:pt x="3385" y="24"/>
                    <a:pt x="3385" y="24"/>
                  </a:cubicBezTo>
                  <a:cubicBezTo>
                    <a:pt x="3385" y="24"/>
                    <a:pt x="2727" y="45"/>
                    <a:pt x="2210" y="45"/>
                  </a:cubicBezTo>
                  <a:cubicBezTo>
                    <a:pt x="1951" y="45"/>
                    <a:pt x="1728" y="40"/>
                    <a:pt x="1640" y="24"/>
                  </a:cubicBezTo>
                  <a:cubicBezTo>
                    <a:pt x="1541" y="7"/>
                    <a:pt x="1384" y="0"/>
                    <a:pt x="1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7329754" y="1782131"/>
              <a:ext cx="740961" cy="1072675"/>
            </a:xfrm>
            <a:custGeom>
              <a:avLst/>
              <a:gdLst/>
              <a:ahLst/>
              <a:cxnLst/>
              <a:rect l="l" t="t" r="r" b="b"/>
              <a:pathLst>
                <a:path w="5957" h="8624" extrusionOk="0">
                  <a:moveTo>
                    <a:pt x="4532" y="0"/>
                  </a:moveTo>
                  <a:cubicBezTo>
                    <a:pt x="3946" y="0"/>
                    <a:pt x="3623" y="1198"/>
                    <a:pt x="3603" y="2356"/>
                  </a:cubicBezTo>
                  <a:cubicBezTo>
                    <a:pt x="3591" y="2987"/>
                    <a:pt x="3638" y="4852"/>
                    <a:pt x="3639" y="5691"/>
                  </a:cubicBezTo>
                  <a:cubicBezTo>
                    <a:pt x="2583" y="5982"/>
                    <a:pt x="1" y="7047"/>
                    <a:pt x="1" y="7047"/>
                  </a:cubicBezTo>
                  <a:cubicBezTo>
                    <a:pt x="1" y="7047"/>
                    <a:pt x="346" y="7108"/>
                    <a:pt x="527" y="7558"/>
                  </a:cubicBezTo>
                  <a:cubicBezTo>
                    <a:pt x="770" y="8162"/>
                    <a:pt x="775" y="8616"/>
                    <a:pt x="775" y="8616"/>
                  </a:cubicBezTo>
                  <a:cubicBezTo>
                    <a:pt x="775" y="8616"/>
                    <a:pt x="983" y="8623"/>
                    <a:pt x="1296" y="8623"/>
                  </a:cubicBezTo>
                  <a:cubicBezTo>
                    <a:pt x="1881" y="8623"/>
                    <a:pt x="2832" y="8597"/>
                    <a:pt x="3481" y="8443"/>
                  </a:cubicBezTo>
                  <a:cubicBezTo>
                    <a:pt x="5225" y="8032"/>
                    <a:pt x="5497" y="7456"/>
                    <a:pt x="5497" y="7456"/>
                  </a:cubicBezTo>
                  <a:cubicBezTo>
                    <a:pt x="5686" y="7337"/>
                    <a:pt x="5689" y="6569"/>
                    <a:pt x="5772" y="6010"/>
                  </a:cubicBezTo>
                  <a:cubicBezTo>
                    <a:pt x="5808" y="5762"/>
                    <a:pt x="5956" y="2880"/>
                    <a:pt x="5853" y="1949"/>
                  </a:cubicBezTo>
                  <a:cubicBezTo>
                    <a:pt x="5692" y="507"/>
                    <a:pt x="5170" y="88"/>
                    <a:pt x="4596" y="5"/>
                  </a:cubicBezTo>
                  <a:cubicBezTo>
                    <a:pt x="4574" y="2"/>
                    <a:pt x="4553" y="0"/>
                    <a:pt x="4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6264913" y="2215978"/>
              <a:ext cx="153491" cy="239063"/>
            </a:xfrm>
            <a:custGeom>
              <a:avLst/>
              <a:gdLst/>
              <a:ahLst/>
              <a:cxnLst/>
              <a:rect l="l" t="t" r="r" b="b"/>
              <a:pathLst>
                <a:path w="1234" h="1922" extrusionOk="0">
                  <a:moveTo>
                    <a:pt x="212" y="0"/>
                  </a:moveTo>
                  <a:cubicBezTo>
                    <a:pt x="56" y="0"/>
                    <a:pt x="32" y="142"/>
                    <a:pt x="32" y="307"/>
                  </a:cubicBezTo>
                  <a:cubicBezTo>
                    <a:pt x="32" y="578"/>
                    <a:pt x="0" y="707"/>
                    <a:pt x="33" y="1029"/>
                  </a:cubicBezTo>
                  <a:cubicBezTo>
                    <a:pt x="53" y="1242"/>
                    <a:pt x="133" y="1396"/>
                    <a:pt x="224" y="1455"/>
                  </a:cubicBezTo>
                  <a:lnTo>
                    <a:pt x="617" y="1681"/>
                  </a:lnTo>
                  <a:lnTo>
                    <a:pt x="1011" y="1907"/>
                  </a:lnTo>
                  <a:cubicBezTo>
                    <a:pt x="1030" y="1917"/>
                    <a:pt x="1049" y="1922"/>
                    <a:pt x="1066" y="1922"/>
                  </a:cubicBezTo>
                  <a:cubicBezTo>
                    <a:pt x="1133" y="1922"/>
                    <a:pt x="1186" y="1851"/>
                    <a:pt x="1202" y="1702"/>
                  </a:cubicBezTo>
                  <a:cubicBezTo>
                    <a:pt x="1233" y="1415"/>
                    <a:pt x="1202" y="1252"/>
                    <a:pt x="1200" y="979"/>
                  </a:cubicBezTo>
                  <a:cubicBezTo>
                    <a:pt x="1200" y="721"/>
                    <a:pt x="1155" y="464"/>
                    <a:pt x="615" y="153"/>
                  </a:cubicBezTo>
                  <a:cubicBezTo>
                    <a:pt x="427" y="44"/>
                    <a:pt x="299" y="0"/>
                    <a:pt x="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6376111" y="2439867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0" y="0"/>
                  </a:moveTo>
                  <a:lnTo>
                    <a:pt x="0" y="156"/>
                  </a:lnTo>
                  <a:lnTo>
                    <a:pt x="117" y="223"/>
                  </a:lnTo>
                  <a:lnTo>
                    <a:pt x="117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6348499" y="2423821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0" y="1"/>
                  </a:moveTo>
                  <a:lnTo>
                    <a:pt x="0" y="156"/>
                  </a:lnTo>
                  <a:lnTo>
                    <a:pt x="117" y="224"/>
                  </a:lnTo>
                  <a:lnTo>
                    <a:pt x="116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6320761" y="2407900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0" y="0"/>
                  </a:moveTo>
                  <a:lnTo>
                    <a:pt x="0" y="157"/>
                  </a:lnTo>
                  <a:lnTo>
                    <a:pt x="118" y="223"/>
                  </a:lnTo>
                  <a:lnTo>
                    <a:pt x="118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6362056" y="2460390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1"/>
                  </a:moveTo>
                  <a:lnTo>
                    <a:pt x="1" y="157"/>
                  </a:lnTo>
                  <a:lnTo>
                    <a:pt x="118" y="224"/>
                  </a:lnTo>
                  <a:lnTo>
                    <a:pt x="118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6334443" y="2444593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0"/>
                  </a:moveTo>
                  <a:lnTo>
                    <a:pt x="1" y="156"/>
                  </a:lnTo>
                  <a:lnTo>
                    <a:pt x="118" y="223"/>
                  </a:lnTo>
                  <a:lnTo>
                    <a:pt x="117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6306706" y="2428672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0"/>
                  </a:moveTo>
                  <a:lnTo>
                    <a:pt x="1" y="156"/>
                  </a:lnTo>
                  <a:lnTo>
                    <a:pt x="118" y="223"/>
                  </a:lnTo>
                  <a:lnTo>
                    <a:pt x="118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6293148" y="2392104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0"/>
                  </a:moveTo>
                  <a:lnTo>
                    <a:pt x="1" y="156"/>
                  </a:lnTo>
                  <a:lnTo>
                    <a:pt x="118" y="223"/>
                  </a:lnTo>
                  <a:lnTo>
                    <a:pt x="118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6359693" y="2333395"/>
              <a:ext cx="36072" cy="60326"/>
            </a:xfrm>
            <a:custGeom>
              <a:avLst/>
              <a:gdLst/>
              <a:ahLst/>
              <a:cxnLst/>
              <a:rect l="l" t="t" r="r" b="b"/>
              <a:pathLst>
                <a:path w="290" h="485" extrusionOk="0">
                  <a:moveTo>
                    <a:pt x="61" y="0"/>
                  </a:moveTo>
                  <a:cubicBezTo>
                    <a:pt x="9" y="0"/>
                    <a:pt x="0" y="69"/>
                    <a:pt x="0" y="187"/>
                  </a:cubicBezTo>
                  <a:cubicBezTo>
                    <a:pt x="2" y="345"/>
                    <a:pt x="53" y="397"/>
                    <a:pt x="136" y="443"/>
                  </a:cubicBezTo>
                  <a:cubicBezTo>
                    <a:pt x="171" y="463"/>
                    <a:pt x="205" y="484"/>
                    <a:pt x="231" y="484"/>
                  </a:cubicBezTo>
                  <a:cubicBezTo>
                    <a:pt x="267" y="484"/>
                    <a:pt x="290" y="448"/>
                    <a:pt x="290" y="327"/>
                  </a:cubicBezTo>
                  <a:cubicBezTo>
                    <a:pt x="289" y="206"/>
                    <a:pt x="267" y="103"/>
                    <a:pt x="131" y="25"/>
                  </a:cubicBezTo>
                  <a:cubicBezTo>
                    <a:pt x="101" y="8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6286805" y="2292598"/>
              <a:ext cx="36072" cy="59206"/>
            </a:xfrm>
            <a:custGeom>
              <a:avLst/>
              <a:gdLst/>
              <a:ahLst/>
              <a:cxnLst/>
              <a:rect l="l" t="t" r="r" b="b"/>
              <a:pathLst>
                <a:path w="290" h="476" extrusionOk="0">
                  <a:moveTo>
                    <a:pt x="69" y="0"/>
                  </a:moveTo>
                  <a:cubicBezTo>
                    <a:pt x="12" y="0"/>
                    <a:pt x="1" y="65"/>
                    <a:pt x="1" y="152"/>
                  </a:cubicBezTo>
                  <a:cubicBezTo>
                    <a:pt x="1" y="364"/>
                    <a:pt x="73" y="398"/>
                    <a:pt x="155" y="446"/>
                  </a:cubicBezTo>
                  <a:cubicBezTo>
                    <a:pt x="186" y="463"/>
                    <a:pt x="212" y="475"/>
                    <a:pt x="234" y="475"/>
                  </a:cubicBezTo>
                  <a:cubicBezTo>
                    <a:pt x="269" y="475"/>
                    <a:pt x="289" y="442"/>
                    <a:pt x="289" y="343"/>
                  </a:cubicBezTo>
                  <a:cubicBezTo>
                    <a:pt x="289" y="185"/>
                    <a:pt x="275" y="99"/>
                    <a:pt x="159" y="32"/>
                  </a:cubicBezTo>
                  <a:cubicBezTo>
                    <a:pt x="120" y="10"/>
                    <a:pt x="91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6329468" y="2368471"/>
              <a:ext cx="24504" cy="39678"/>
            </a:xfrm>
            <a:custGeom>
              <a:avLst/>
              <a:gdLst/>
              <a:ahLst/>
              <a:cxnLst/>
              <a:rect l="l" t="t" r="r" b="b"/>
              <a:pathLst>
                <a:path w="197" h="319" extrusionOk="0">
                  <a:moveTo>
                    <a:pt x="79" y="1"/>
                  </a:moveTo>
                  <a:cubicBezTo>
                    <a:pt x="27" y="1"/>
                    <a:pt x="0" y="127"/>
                    <a:pt x="0" y="177"/>
                  </a:cubicBezTo>
                  <a:cubicBezTo>
                    <a:pt x="0" y="232"/>
                    <a:pt x="72" y="277"/>
                    <a:pt x="98" y="292"/>
                  </a:cubicBezTo>
                  <a:cubicBezTo>
                    <a:pt x="114" y="301"/>
                    <a:pt x="147" y="319"/>
                    <a:pt x="170" y="319"/>
                  </a:cubicBezTo>
                  <a:cubicBezTo>
                    <a:pt x="185" y="319"/>
                    <a:pt x="196" y="311"/>
                    <a:pt x="196" y="289"/>
                  </a:cubicBezTo>
                  <a:cubicBezTo>
                    <a:pt x="196" y="234"/>
                    <a:pt x="162" y="44"/>
                    <a:pt x="98" y="7"/>
                  </a:cubicBezTo>
                  <a:cubicBezTo>
                    <a:pt x="91" y="3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6306706" y="2445588"/>
              <a:ext cx="70029" cy="51246"/>
            </a:xfrm>
            <a:custGeom>
              <a:avLst/>
              <a:gdLst/>
              <a:ahLst/>
              <a:cxnLst/>
              <a:rect l="l" t="t" r="r" b="b"/>
              <a:pathLst>
                <a:path w="563" h="412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67"/>
                    <a:pt x="31" y="139"/>
                    <a:pt x="68" y="159"/>
                  </a:cubicBezTo>
                  <a:lnTo>
                    <a:pt x="496" y="406"/>
                  </a:lnTo>
                  <a:cubicBezTo>
                    <a:pt x="503" y="410"/>
                    <a:pt x="510" y="412"/>
                    <a:pt x="516" y="412"/>
                  </a:cubicBezTo>
                  <a:cubicBezTo>
                    <a:pt x="543" y="412"/>
                    <a:pt x="563" y="377"/>
                    <a:pt x="563" y="32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6170507" y="2101546"/>
              <a:ext cx="89682" cy="149632"/>
            </a:xfrm>
            <a:custGeom>
              <a:avLst/>
              <a:gdLst/>
              <a:ahLst/>
              <a:cxnLst/>
              <a:rect l="l" t="t" r="r" b="b"/>
              <a:pathLst>
                <a:path w="721" h="1203" extrusionOk="0">
                  <a:moveTo>
                    <a:pt x="191" y="0"/>
                  </a:moveTo>
                  <a:cubicBezTo>
                    <a:pt x="173" y="0"/>
                    <a:pt x="159" y="7"/>
                    <a:pt x="150" y="19"/>
                  </a:cubicBezTo>
                  <a:cubicBezTo>
                    <a:pt x="94" y="94"/>
                    <a:pt x="158" y="184"/>
                    <a:pt x="170" y="220"/>
                  </a:cubicBezTo>
                  <a:cubicBezTo>
                    <a:pt x="152" y="205"/>
                    <a:pt x="107" y="158"/>
                    <a:pt x="68" y="158"/>
                  </a:cubicBezTo>
                  <a:cubicBezTo>
                    <a:pt x="54" y="158"/>
                    <a:pt x="41" y="164"/>
                    <a:pt x="29" y="179"/>
                  </a:cubicBezTo>
                  <a:cubicBezTo>
                    <a:pt x="0" y="218"/>
                    <a:pt x="8" y="345"/>
                    <a:pt x="90" y="469"/>
                  </a:cubicBezTo>
                  <a:cubicBezTo>
                    <a:pt x="157" y="570"/>
                    <a:pt x="227" y="592"/>
                    <a:pt x="278" y="592"/>
                  </a:cubicBezTo>
                  <a:cubicBezTo>
                    <a:pt x="291" y="592"/>
                    <a:pt x="303" y="591"/>
                    <a:pt x="313" y="589"/>
                  </a:cubicBezTo>
                  <a:lnTo>
                    <a:pt x="721" y="1202"/>
                  </a:lnTo>
                  <a:lnTo>
                    <a:pt x="720" y="898"/>
                  </a:lnTo>
                  <a:lnTo>
                    <a:pt x="420" y="446"/>
                  </a:lnTo>
                  <a:cubicBezTo>
                    <a:pt x="431" y="378"/>
                    <a:pt x="436" y="251"/>
                    <a:pt x="351" y="124"/>
                  </a:cubicBezTo>
                  <a:cubicBezTo>
                    <a:pt x="294" y="36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6170631" y="2317599"/>
              <a:ext cx="89682" cy="82466"/>
            </a:xfrm>
            <a:custGeom>
              <a:avLst/>
              <a:gdLst/>
              <a:ahLst/>
              <a:cxnLst/>
              <a:rect l="l" t="t" r="r" b="b"/>
              <a:pathLst>
                <a:path w="721" h="663" extrusionOk="0">
                  <a:moveTo>
                    <a:pt x="720" y="0"/>
                  </a:moveTo>
                  <a:lnTo>
                    <a:pt x="314" y="147"/>
                  </a:lnTo>
                  <a:cubicBezTo>
                    <a:pt x="272" y="88"/>
                    <a:pt x="197" y="3"/>
                    <a:pt x="122" y="3"/>
                  </a:cubicBezTo>
                  <a:cubicBezTo>
                    <a:pt x="111" y="3"/>
                    <a:pt x="101" y="4"/>
                    <a:pt x="90" y="8"/>
                  </a:cubicBezTo>
                  <a:cubicBezTo>
                    <a:pt x="8" y="37"/>
                    <a:pt x="0" y="154"/>
                    <a:pt x="31" y="230"/>
                  </a:cubicBezTo>
                  <a:cubicBezTo>
                    <a:pt x="73" y="335"/>
                    <a:pt x="147" y="342"/>
                    <a:pt x="171" y="350"/>
                  </a:cubicBezTo>
                  <a:cubicBezTo>
                    <a:pt x="159" y="372"/>
                    <a:pt x="95" y="388"/>
                    <a:pt x="152" y="528"/>
                  </a:cubicBezTo>
                  <a:cubicBezTo>
                    <a:pt x="178" y="593"/>
                    <a:pt x="247" y="662"/>
                    <a:pt x="317" y="662"/>
                  </a:cubicBezTo>
                  <a:cubicBezTo>
                    <a:pt x="329" y="662"/>
                    <a:pt x="341" y="660"/>
                    <a:pt x="353" y="656"/>
                  </a:cubicBezTo>
                  <a:cubicBezTo>
                    <a:pt x="437" y="625"/>
                    <a:pt x="433" y="492"/>
                    <a:pt x="421" y="412"/>
                  </a:cubicBezTo>
                  <a:lnTo>
                    <a:pt x="721" y="304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6422631" y="2262248"/>
              <a:ext cx="89682" cy="82466"/>
            </a:xfrm>
            <a:custGeom>
              <a:avLst/>
              <a:gdLst/>
              <a:ahLst/>
              <a:cxnLst/>
              <a:rect l="l" t="t" r="r" b="b"/>
              <a:pathLst>
                <a:path w="721" h="663" extrusionOk="0">
                  <a:moveTo>
                    <a:pt x="404" y="1"/>
                  </a:moveTo>
                  <a:cubicBezTo>
                    <a:pt x="392" y="1"/>
                    <a:pt x="380" y="3"/>
                    <a:pt x="368" y="7"/>
                  </a:cubicBezTo>
                  <a:cubicBezTo>
                    <a:pt x="284" y="38"/>
                    <a:pt x="288" y="170"/>
                    <a:pt x="300" y="250"/>
                  </a:cubicBezTo>
                  <a:lnTo>
                    <a:pt x="0" y="358"/>
                  </a:lnTo>
                  <a:lnTo>
                    <a:pt x="1" y="662"/>
                  </a:lnTo>
                  <a:lnTo>
                    <a:pt x="407" y="516"/>
                  </a:lnTo>
                  <a:cubicBezTo>
                    <a:pt x="449" y="574"/>
                    <a:pt x="524" y="660"/>
                    <a:pt x="599" y="660"/>
                  </a:cubicBezTo>
                  <a:cubicBezTo>
                    <a:pt x="610" y="660"/>
                    <a:pt x="620" y="658"/>
                    <a:pt x="631" y="655"/>
                  </a:cubicBezTo>
                  <a:cubicBezTo>
                    <a:pt x="713" y="625"/>
                    <a:pt x="721" y="508"/>
                    <a:pt x="690" y="433"/>
                  </a:cubicBezTo>
                  <a:cubicBezTo>
                    <a:pt x="648" y="328"/>
                    <a:pt x="574" y="320"/>
                    <a:pt x="550" y="312"/>
                  </a:cubicBezTo>
                  <a:cubicBezTo>
                    <a:pt x="562" y="292"/>
                    <a:pt x="626" y="275"/>
                    <a:pt x="569" y="134"/>
                  </a:cubicBezTo>
                  <a:cubicBezTo>
                    <a:pt x="543" y="71"/>
                    <a:pt x="474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6422755" y="2411134"/>
              <a:ext cx="89806" cy="149632"/>
            </a:xfrm>
            <a:custGeom>
              <a:avLst/>
              <a:gdLst/>
              <a:ahLst/>
              <a:cxnLst/>
              <a:rect l="l" t="t" r="r" b="b"/>
              <a:pathLst>
                <a:path w="722" h="1203" extrusionOk="0">
                  <a:moveTo>
                    <a:pt x="0" y="0"/>
                  </a:moveTo>
                  <a:lnTo>
                    <a:pt x="1" y="304"/>
                  </a:lnTo>
                  <a:lnTo>
                    <a:pt x="301" y="757"/>
                  </a:lnTo>
                  <a:cubicBezTo>
                    <a:pt x="290" y="825"/>
                    <a:pt x="285" y="952"/>
                    <a:pt x="370" y="1079"/>
                  </a:cubicBezTo>
                  <a:cubicBezTo>
                    <a:pt x="427" y="1167"/>
                    <a:pt x="488" y="1202"/>
                    <a:pt x="530" y="1202"/>
                  </a:cubicBezTo>
                  <a:cubicBezTo>
                    <a:pt x="548" y="1202"/>
                    <a:pt x="562" y="1196"/>
                    <a:pt x="571" y="1184"/>
                  </a:cubicBezTo>
                  <a:cubicBezTo>
                    <a:pt x="627" y="1108"/>
                    <a:pt x="564" y="1018"/>
                    <a:pt x="551" y="982"/>
                  </a:cubicBezTo>
                  <a:lnTo>
                    <a:pt x="551" y="982"/>
                  </a:lnTo>
                  <a:cubicBezTo>
                    <a:pt x="569" y="998"/>
                    <a:pt x="614" y="1044"/>
                    <a:pt x="653" y="1044"/>
                  </a:cubicBezTo>
                  <a:cubicBezTo>
                    <a:pt x="667" y="1044"/>
                    <a:pt x="680" y="1039"/>
                    <a:pt x="692" y="1024"/>
                  </a:cubicBezTo>
                  <a:cubicBezTo>
                    <a:pt x="722" y="985"/>
                    <a:pt x="713" y="857"/>
                    <a:pt x="631" y="733"/>
                  </a:cubicBezTo>
                  <a:cubicBezTo>
                    <a:pt x="565" y="634"/>
                    <a:pt x="495" y="611"/>
                    <a:pt x="445" y="611"/>
                  </a:cubicBezTo>
                  <a:cubicBezTo>
                    <a:pt x="431" y="611"/>
                    <a:pt x="418" y="613"/>
                    <a:pt x="408" y="6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7152633" y="3663170"/>
              <a:ext cx="1011748" cy="1326042"/>
            </a:xfrm>
            <a:custGeom>
              <a:avLst/>
              <a:gdLst/>
              <a:ahLst/>
              <a:cxnLst/>
              <a:rect l="l" t="t" r="r" b="b"/>
              <a:pathLst>
                <a:path w="8134" h="10661" extrusionOk="0">
                  <a:moveTo>
                    <a:pt x="271" y="1"/>
                  </a:moveTo>
                  <a:cubicBezTo>
                    <a:pt x="112" y="1"/>
                    <a:pt x="0" y="148"/>
                    <a:pt x="0" y="393"/>
                  </a:cubicBezTo>
                  <a:lnTo>
                    <a:pt x="0" y="5572"/>
                  </a:lnTo>
                  <a:cubicBezTo>
                    <a:pt x="0" y="5901"/>
                    <a:pt x="202" y="6286"/>
                    <a:pt x="448" y="6428"/>
                  </a:cubicBezTo>
                  <a:lnTo>
                    <a:pt x="7685" y="10607"/>
                  </a:lnTo>
                  <a:cubicBezTo>
                    <a:pt x="7748" y="10643"/>
                    <a:pt x="7808" y="10660"/>
                    <a:pt x="7862" y="10660"/>
                  </a:cubicBezTo>
                  <a:cubicBezTo>
                    <a:pt x="8022" y="10660"/>
                    <a:pt x="8134" y="10513"/>
                    <a:pt x="8134" y="10268"/>
                  </a:cubicBezTo>
                  <a:lnTo>
                    <a:pt x="8134" y="5090"/>
                  </a:lnTo>
                  <a:cubicBezTo>
                    <a:pt x="8134" y="4761"/>
                    <a:pt x="7932" y="4375"/>
                    <a:pt x="7685" y="4233"/>
                  </a:cubicBezTo>
                  <a:lnTo>
                    <a:pt x="448" y="54"/>
                  </a:lnTo>
                  <a:cubicBezTo>
                    <a:pt x="385" y="18"/>
                    <a:pt x="326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7112457" y="3666778"/>
              <a:ext cx="114559" cy="106845"/>
            </a:xfrm>
            <a:custGeom>
              <a:avLst/>
              <a:gdLst/>
              <a:ahLst/>
              <a:cxnLst/>
              <a:rect l="l" t="t" r="r" b="b"/>
              <a:pathLst>
                <a:path w="921" h="859" extrusionOk="0">
                  <a:moveTo>
                    <a:pt x="481" y="0"/>
                  </a:moveTo>
                  <a:lnTo>
                    <a:pt x="1" y="274"/>
                  </a:lnTo>
                  <a:lnTo>
                    <a:pt x="921" y="859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7093924" y="3696381"/>
              <a:ext cx="1011872" cy="1326042"/>
            </a:xfrm>
            <a:custGeom>
              <a:avLst/>
              <a:gdLst/>
              <a:ahLst/>
              <a:cxnLst/>
              <a:rect l="l" t="t" r="r" b="b"/>
              <a:pathLst>
                <a:path w="8135" h="10661" extrusionOk="0">
                  <a:moveTo>
                    <a:pt x="272" y="1"/>
                  </a:moveTo>
                  <a:cubicBezTo>
                    <a:pt x="112" y="1"/>
                    <a:pt x="0" y="148"/>
                    <a:pt x="0" y="393"/>
                  </a:cubicBezTo>
                  <a:lnTo>
                    <a:pt x="0" y="5572"/>
                  </a:lnTo>
                  <a:cubicBezTo>
                    <a:pt x="0" y="5901"/>
                    <a:pt x="202" y="6287"/>
                    <a:pt x="450" y="6429"/>
                  </a:cubicBezTo>
                  <a:lnTo>
                    <a:pt x="7687" y="10608"/>
                  </a:lnTo>
                  <a:cubicBezTo>
                    <a:pt x="7749" y="10644"/>
                    <a:pt x="7809" y="10661"/>
                    <a:pt x="7863" y="10661"/>
                  </a:cubicBezTo>
                  <a:cubicBezTo>
                    <a:pt x="8023" y="10661"/>
                    <a:pt x="8135" y="10514"/>
                    <a:pt x="8135" y="10269"/>
                  </a:cubicBezTo>
                  <a:lnTo>
                    <a:pt x="8135" y="5090"/>
                  </a:lnTo>
                  <a:cubicBezTo>
                    <a:pt x="8135" y="4761"/>
                    <a:pt x="7933" y="4376"/>
                    <a:pt x="7687" y="4233"/>
                  </a:cubicBezTo>
                  <a:lnTo>
                    <a:pt x="450" y="54"/>
                  </a:lnTo>
                  <a:cubicBezTo>
                    <a:pt x="387" y="18"/>
                    <a:pt x="327" y="1"/>
                    <a:pt x="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7838852" y="4502505"/>
              <a:ext cx="193170" cy="275632"/>
            </a:xfrm>
            <a:custGeom>
              <a:avLst/>
              <a:gdLst/>
              <a:ahLst/>
              <a:cxnLst/>
              <a:rect l="l" t="t" r="r" b="b"/>
              <a:pathLst>
                <a:path w="1553" h="2216" extrusionOk="0">
                  <a:moveTo>
                    <a:pt x="104" y="1"/>
                  </a:moveTo>
                  <a:cubicBezTo>
                    <a:pt x="43" y="1"/>
                    <a:pt x="1" y="56"/>
                    <a:pt x="1" y="150"/>
                  </a:cubicBezTo>
                  <a:lnTo>
                    <a:pt x="1" y="1171"/>
                  </a:lnTo>
                  <a:cubicBezTo>
                    <a:pt x="1" y="1296"/>
                    <a:pt x="77" y="1442"/>
                    <a:pt x="172" y="1496"/>
                  </a:cubicBezTo>
                  <a:lnTo>
                    <a:pt x="1382" y="2195"/>
                  </a:lnTo>
                  <a:cubicBezTo>
                    <a:pt x="1406" y="2209"/>
                    <a:pt x="1429" y="2216"/>
                    <a:pt x="1450" y="2216"/>
                  </a:cubicBezTo>
                  <a:cubicBezTo>
                    <a:pt x="1510" y="2216"/>
                    <a:pt x="1552" y="2160"/>
                    <a:pt x="1552" y="2066"/>
                  </a:cubicBezTo>
                  <a:lnTo>
                    <a:pt x="1552" y="1046"/>
                  </a:lnTo>
                  <a:cubicBezTo>
                    <a:pt x="1552" y="921"/>
                    <a:pt x="1476" y="774"/>
                    <a:pt x="1382" y="720"/>
                  </a:cubicBezTo>
                  <a:lnTo>
                    <a:pt x="172" y="21"/>
                  </a:lnTo>
                  <a:cubicBezTo>
                    <a:pt x="148" y="7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7093924" y="3750238"/>
              <a:ext cx="1011872" cy="765326"/>
            </a:xfrm>
            <a:custGeom>
              <a:avLst/>
              <a:gdLst/>
              <a:ahLst/>
              <a:cxnLst/>
              <a:rect l="l" t="t" r="r" b="b"/>
              <a:pathLst>
                <a:path w="8135" h="6153" extrusionOk="0">
                  <a:moveTo>
                    <a:pt x="0" y="1"/>
                  </a:moveTo>
                  <a:lnTo>
                    <a:pt x="0" y="1450"/>
                  </a:lnTo>
                  <a:lnTo>
                    <a:pt x="8135" y="6152"/>
                  </a:lnTo>
                  <a:lnTo>
                    <a:pt x="8135" y="4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7167683" y="4109953"/>
              <a:ext cx="602023" cy="401755"/>
            </a:xfrm>
            <a:custGeom>
              <a:avLst/>
              <a:gdLst/>
              <a:ahLst/>
              <a:cxnLst/>
              <a:rect l="l" t="t" r="r" b="b"/>
              <a:pathLst>
                <a:path w="4840" h="3230" extrusionOk="0">
                  <a:moveTo>
                    <a:pt x="1" y="0"/>
                  </a:moveTo>
                  <a:lnTo>
                    <a:pt x="1" y="436"/>
                  </a:lnTo>
                  <a:lnTo>
                    <a:pt x="4839" y="3230"/>
                  </a:lnTo>
                  <a:lnTo>
                    <a:pt x="4839" y="27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7167683" y="4232843"/>
              <a:ext cx="602023" cy="401880"/>
            </a:xfrm>
            <a:custGeom>
              <a:avLst/>
              <a:gdLst/>
              <a:ahLst/>
              <a:cxnLst/>
              <a:rect l="l" t="t" r="r" b="b"/>
              <a:pathLst>
                <a:path w="4840" h="3231" extrusionOk="0">
                  <a:moveTo>
                    <a:pt x="1" y="1"/>
                  </a:moveTo>
                  <a:lnTo>
                    <a:pt x="1" y="437"/>
                  </a:lnTo>
                  <a:lnTo>
                    <a:pt x="4839" y="3231"/>
                  </a:lnTo>
                  <a:lnTo>
                    <a:pt x="4839" y="27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7167683" y="4358345"/>
              <a:ext cx="864351" cy="553253"/>
            </a:xfrm>
            <a:custGeom>
              <a:avLst/>
              <a:gdLst/>
              <a:ahLst/>
              <a:cxnLst/>
              <a:rect l="l" t="t" r="r" b="b"/>
              <a:pathLst>
                <a:path w="6949" h="4448" extrusionOk="0">
                  <a:moveTo>
                    <a:pt x="1" y="1"/>
                  </a:moveTo>
                  <a:lnTo>
                    <a:pt x="1" y="437"/>
                  </a:lnTo>
                  <a:lnTo>
                    <a:pt x="6948" y="4448"/>
                  </a:lnTo>
                  <a:lnTo>
                    <a:pt x="6948" y="40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7849300" y="2906426"/>
              <a:ext cx="495301" cy="1175290"/>
            </a:xfrm>
            <a:custGeom>
              <a:avLst/>
              <a:gdLst/>
              <a:ahLst/>
              <a:cxnLst/>
              <a:rect l="l" t="t" r="r" b="b"/>
              <a:pathLst>
                <a:path w="3982" h="9449" extrusionOk="0">
                  <a:moveTo>
                    <a:pt x="698" y="1"/>
                  </a:moveTo>
                  <a:cubicBezTo>
                    <a:pt x="635" y="1"/>
                    <a:pt x="573" y="13"/>
                    <a:pt x="516" y="36"/>
                  </a:cubicBezTo>
                  <a:cubicBezTo>
                    <a:pt x="509" y="38"/>
                    <a:pt x="441" y="74"/>
                    <a:pt x="423" y="87"/>
                  </a:cubicBezTo>
                  <a:lnTo>
                    <a:pt x="0" y="310"/>
                  </a:lnTo>
                  <a:lnTo>
                    <a:pt x="186" y="699"/>
                  </a:lnTo>
                  <a:cubicBezTo>
                    <a:pt x="186" y="710"/>
                    <a:pt x="184" y="720"/>
                    <a:pt x="184" y="731"/>
                  </a:cubicBezTo>
                  <a:lnTo>
                    <a:pt x="184" y="7065"/>
                  </a:lnTo>
                  <a:cubicBezTo>
                    <a:pt x="184" y="7238"/>
                    <a:pt x="277" y="7399"/>
                    <a:pt x="428" y="7485"/>
                  </a:cubicBezTo>
                  <a:lnTo>
                    <a:pt x="1837" y="8289"/>
                  </a:lnTo>
                  <a:lnTo>
                    <a:pt x="1837" y="8375"/>
                  </a:lnTo>
                  <a:lnTo>
                    <a:pt x="3132" y="9113"/>
                  </a:lnTo>
                  <a:lnTo>
                    <a:pt x="3027" y="9165"/>
                  </a:lnTo>
                  <a:lnTo>
                    <a:pt x="3285" y="9449"/>
                  </a:lnTo>
                  <a:lnTo>
                    <a:pt x="3733" y="9188"/>
                  </a:lnTo>
                  <a:cubicBezTo>
                    <a:pt x="3739" y="9184"/>
                    <a:pt x="3743" y="9182"/>
                    <a:pt x="3749" y="9179"/>
                  </a:cubicBezTo>
                  <a:lnTo>
                    <a:pt x="3769" y="9166"/>
                  </a:lnTo>
                  <a:lnTo>
                    <a:pt x="3769" y="9163"/>
                  </a:lnTo>
                  <a:cubicBezTo>
                    <a:pt x="3894" y="9078"/>
                    <a:pt x="3982" y="8939"/>
                    <a:pt x="3982" y="8765"/>
                  </a:cubicBezTo>
                  <a:lnTo>
                    <a:pt x="3982" y="2111"/>
                  </a:lnTo>
                  <a:cubicBezTo>
                    <a:pt x="3982" y="1927"/>
                    <a:pt x="3877" y="1758"/>
                    <a:pt x="3710" y="1677"/>
                  </a:cubicBezTo>
                  <a:lnTo>
                    <a:pt x="909" y="50"/>
                  </a:lnTo>
                  <a:cubicBezTo>
                    <a:pt x="840" y="16"/>
                    <a:pt x="768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7818578" y="2937024"/>
              <a:ext cx="472539" cy="1151409"/>
            </a:xfrm>
            <a:custGeom>
              <a:avLst/>
              <a:gdLst/>
              <a:ahLst/>
              <a:cxnLst/>
              <a:rect l="l" t="t" r="r" b="b"/>
              <a:pathLst>
                <a:path w="3799" h="9257" extrusionOk="0">
                  <a:moveTo>
                    <a:pt x="484" y="1"/>
                  </a:moveTo>
                  <a:cubicBezTo>
                    <a:pt x="230" y="1"/>
                    <a:pt x="0" y="204"/>
                    <a:pt x="0" y="485"/>
                  </a:cubicBezTo>
                  <a:lnTo>
                    <a:pt x="0" y="7157"/>
                  </a:lnTo>
                  <a:cubicBezTo>
                    <a:pt x="0" y="7330"/>
                    <a:pt x="94" y="7491"/>
                    <a:pt x="245" y="7577"/>
                  </a:cubicBezTo>
                  <a:lnTo>
                    <a:pt x="2084" y="8626"/>
                  </a:lnTo>
                  <a:lnTo>
                    <a:pt x="3076" y="9192"/>
                  </a:lnTo>
                  <a:cubicBezTo>
                    <a:pt x="3153" y="9236"/>
                    <a:pt x="3235" y="9256"/>
                    <a:pt x="3315" y="9256"/>
                  </a:cubicBezTo>
                  <a:cubicBezTo>
                    <a:pt x="3567" y="9256"/>
                    <a:pt x="3799" y="9054"/>
                    <a:pt x="3799" y="8772"/>
                  </a:cubicBezTo>
                  <a:lnTo>
                    <a:pt x="3799" y="2117"/>
                  </a:lnTo>
                  <a:cubicBezTo>
                    <a:pt x="3799" y="1932"/>
                    <a:pt x="3694" y="1763"/>
                    <a:pt x="3527" y="1682"/>
                  </a:cubicBezTo>
                  <a:lnTo>
                    <a:pt x="696" y="50"/>
                  </a:lnTo>
                  <a:cubicBezTo>
                    <a:pt x="627" y="16"/>
                    <a:pt x="555" y="1"/>
                    <a:pt x="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8039979" y="3078821"/>
              <a:ext cx="26370" cy="34951"/>
            </a:xfrm>
            <a:custGeom>
              <a:avLst/>
              <a:gdLst/>
              <a:ahLst/>
              <a:cxnLst/>
              <a:rect l="l" t="t" r="r" b="b"/>
              <a:pathLst>
                <a:path w="212" h="281" extrusionOk="0">
                  <a:moveTo>
                    <a:pt x="101" y="0"/>
                  </a:moveTo>
                  <a:cubicBezTo>
                    <a:pt x="99" y="0"/>
                    <a:pt x="98" y="0"/>
                    <a:pt x="96" y="0"/>
                  </a:cubicBezTo>
                  <a:cubicBezTo>
                    <a:pt x="41" y="5"/>
                    <a:pt x="1" y="70"/>
                    <a:pt x="5" y="148"/>
                  </a:cubicBezTo>
                  <a:cubicBezTo>
                    <a:pt x="11" y="222"/>
                    <a:pt x="57" y="281"/>
                    <a:pt x="110" y="281"/>
                  </a:cubicBezTo>
                  <a:cubicBezTo>
                    <a:pt x="111" y="281"/>
                    <a:pt x="113" y="281"/>
                    <a:pt x="114" y="281"/>
                  </a:cubicBezTo>
                  <a:cubicBezTo>
                    <a:pt x="170" y="277"/>
                    <a:pt x="211" y="212"/>
                    <a:pt x="206" y="134"/>
                  </a:cubicBezTo>
                  <a:cubicBezTo>
                    <a:pt x="201" y="59"/>
                    <a:pt x="154" y="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7873928" y="3039516"/>
              <a:ext cx="358478" cy="945680"/>
            </a:xfrm>
            <a:custGeom>
              <a:avLst/>
              <a:gdLst/>
              <a:ahLst/>
              <a:cxnLst/>
              <a:rect l="l" t="t" r="r" b="b"/>
              <a:pathLst>
                <a:path w="2882" h="7603" extrusionOk="0">
                  <a:moveTo>
                    <a:pt x="0" y="1"/>
                  </a:moveTo>
                  <a:lnTo>
                    <a:pt x="0" y="5931"/>
                  </a:lnTo>
                  <a:lnTo>
                    <a:pt x="2882" y="7603"/>
                  </a:lnTo>
                  <a:lnTo>
                    <a:pt x="2882" y="16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7970822" y="3880840"/>
              <a:ext cx="114310" cy="83212"/>
            </a:xfrm>
            <a:custGeom>
              <a:avLst/>
              <a:gdLst/>
              <a:ahLst/>
              <a:cxnLst/>
              <a:rect l="l" t="t" r="r" b="b"/>
              <a:pathLst>
                <a:path w="919" h="669" extrusionOk="0">
                  <a:moveTo>
                    <a:pt x="80" y="1"/>
                  </a:moveTo>
                  <a:cubicBezTo>
                    <a:pt x="38" y="1"/>
                    <a:pt x="8" y="28"/>
                    <a:pt x="5" y="76"/>
                  </a:cubicBezTo>
                  <a:cubicBezTo>
                    <a:pt x="0" y="149"/>
                    <a:pt x="59" y="243"/>
                    <a:pt x="136" y="287"/>
                  </a:cubicBezTo>
                  <a:lnTo>
                    <a:pt x="766" y="646"/>
                  </a:lnTo>
                  <a:cubicBezTo>
                    <a:pt x="792" y="661"/>
                    <a:pt x="817" y="668"/>
                    <a:pt x="838" y="668"/>
                  </a:cubicBezTo>
                  <a:cubicBezTo>
                    <a:pt x="881" y="668"/>
                    <a:pt x="911" y="641"/>
                    <a:pt x="914" y="594"/>
                  </a:cubicBezTo>
                  <a:cubicBezTo>
                    <a:pt x="918" y="520"/>
                    <a:pt x="860" y="426"/>
                    <a:pt x="783" y="382"/>
                  </a:cubicBezTo>
                  <a:lnTo>
                    <a:pt x="151" y="23"/>
                  </a:lnTo>
                  <a:cubicBezTo>
                    <a:pt x="126" y="8"/>
                    <a:pt x="101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8013361" y="3390897"/>
              <a:ext cx="88935" cy="165553"/>
            </a:xfrm>
            <a:custGeom>
              <a:avLst/>
              <a:gdLst/>
              <a:ahLst/>
              <a:cxnLst/>
              <a:rect l="l" t="t" r="r" b="b"/>
              <a:pathLst>
                <a:path w="715" h="1331" extrusionOk="0">
                  <a:moveTo>
                    <a:pt x="173" y="125"/>
                  </a:moveTo>
                  <a:cubicBezTo>
                    <a:pt x="179" y="125"/>
                    <a:pt x="193" y="135"/>
                    <a:pt x="203" y="154"/>
                  </a:cubicBezTo>
                  <a:cubicBezTo>
                    <a:pt x="237" y="229"/>
                    <a:pt x="250" y="301"/>
                    <a:pt x="256" y="332"/>
                  </a:cubicBezTo>
                  <a:lnTo>
                    <a:pt x="263" y="372"/>
                  </a:lnTo>
                  <a:cubicBezTo>
                    <a:pt x="270" y="409"/>
                    <a:pt x="277" y="446"/>
                    <a:pt x="286" y="482"/>
                  </a:cubicBezTo>
                  <a:cubicBezTo>
                    <a:pt x="326" y="663"/>
                    <a:pt x="402" y="780"/>
                    <a:pt x="461" y="874"/>
                  </a:cubicBezTo>
                  <a:cubicBezTo>
                    <a:pt x="489" y="917"/>
                    <a:pt x="513" y="955"/>
                    <a:pt x="530" y="992"/>
                  </a:cubicBezTo>
                  <a:cubicBezTo>
                    <a:pt x="590" y="1123"/>
                    <a:pt x="586" y="1173"/>
                    <a:pt x="580" y="1193"/>
                  </a:cubicBezTo>
                  <a:cubicBezTo>
                    <a:pt x="576" y="1199"/>
                    <a:pt x="572" y="1204"/>
                    <a:pt x="565" y="1207"/>
                  </a:cubicBezTo>
                  <a:cubicBezTo>
                    <a:pt x="561" y="1209"/>
                    <a:pt x="558" y="1210"/>
                    <a:pt x="554" y="1210"/>
                  </a:cubicBezTo>
                  <a:cubicBezTo>
                    <a:pt x="525" y="1210"/>
                    <a:pt x="486" y="1170"/>
                    <a:pt x="433" y="1092"/>
                  </a:cubicBezTo>
                  <a:cubicBezTo>
                    <a:pt x="407" y="1053"/>
                    <a:pt x="368" y="985"/>
                    <a:pt x="345" y="928"/>
                  </a:cubicBezTo>
                  <a:cubicBezTo>
                    <a:pt x="318" y="867"/>
                    <a:pt x="297" y="808"/>
                    <a:pt x="277" y="741"/>
                  </a:cubicBezTo>
                  <a:cubicBezTo>
                    <a:pt x="241" y="621"/>
                    <a:pt x="215" y="497"/>
                    <a:pt x="192" y="382"/>
                  </a:cubicBezTo>
                  <a:cubicBezTo>
                    <a:pt x="189" y="365"/>
                    <a:pt x="185" y="349"/>
                    <a:pt x="181" y="332"/>
                  </a:cubicBezTo>
                  <a:cubicBezTo>
                    <a:pt x="172" y="291"/>
                    <a:pt x="163" y="248"/>
                    <a:pt x="161" y="211"/>
                  </a:cubicBezTo>
                  <a:cubicBezTo>
                    <a:pt x="158" y="140"/>
                    <a:pt x="174" y="125"/>
                    <a:pt x="173" y="125"/>
                  </a:cubicBezTo>
                  <a:close/>
                  <a:moveTo>
                    <a:pt x="144" y="1"/>
                  </a:moveTo>
                  <a:cubicBezTo>
                    <a:pt x="123" y="1"/>
                    <a:pt x="105" y="9"/>
                    <a:pt x="90" y="24"/>
                  </a:cubicBezTo>
                  <a:cubicBezTo>
                    <a:pt x="1" y="121"/>
                    <a:pt x="126" y="576"/>
                    <a:pt x="183" y="766"/>
                  </a:cubicBezTo>
                  <a:cubicBezTo>
                    <a:pt x="209" y="850"/>
                    <a:pt x="375" y="1291"/>
                    <a:pt x="541" y="1328"/>
                  </a:cubicBezTo>
                  <a:cubicBezTo>
                    <a:pt x="548" y="1330"/>
                    <a:pt x="556" y="1330"/>
                    <a:pt x="564" y="1330"/>
                  </a:cubicBezTo>
                  <a:cubicBezTo>
                    <a:pt x="589" y="1330"/>
                    <a:pt x="618" y="1322"/>
                    <a:pt x="645" y="1292"/>
                  </a:cubicBezTo>
                  <a:cubicBezTo>
                    <a:pt x="715" y="1213"/>
                    <a:pt x="656" y="1057"/>
                    <a:pt x="636" y="1012"/>
                  </a:cubicBezTo>
                  <a:cubicBezTo>
                    <a:pt x="611" y="956"/>
                    <a:pt x="580" y="905"/>
                    <a:pt x="549" y="856"/>
                  </a:cubicBezTo>
                  <a:cubicBezTo>
                    <a:pt x="526" y="818"/>
                    <a:pt x="501" y="778"/>
                    <a:pt x="480" y="738"/>
                  </a:cubicBezTo>
                  <a:cubicBezTo>
                    <a:pt x="429" y="633"/>
                    <a:pt x="390" y="537"/>
                    <a:pt x="377" y="481"/>
                  </a:cubicBezTo>
                  <a:cubicBezTo>
                    <a:pt x="368" y="442"/>
                    <a:pt x="359" y="402"/>
                    <a:pt x="351" y="364"/>
                  </a:cubicBezTo>
                  <a:cubicBezTo>
                    <a:pt x="313" y="184"/>
                    <a:pt x="280" y="27"/>
                    <a:pt x="162" y="2"/>
                  </a:cubicBezTo>
                  <a:cubicBezTo>
                    <a:pt x="156" y="1"/>
                    <a:pt x="150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7998684" y="3341766"/>
              <a:ext cx="132346" cy="266303"/>
            </a:xfrm>
            <a:custGeom>
              <a:avLst/>
              <a:gdLst/>
              <a:ahLst/>
              <a:cxnLst/>
              <a:rect l="l" t="t" r="r" b="b"/>
              <a:pathLst>
                <a:path w="1064" h="2141" extrusionOk="0">
                  <a:moveTo>
                    <a:pt x="183" y="0"/>
                  </a:moveTo>
                  <a:cubicBezTo>
                    <a:pt x="169" y="0"/>
                    <a:pt x="156" y="3"/>
                    <a:pt x="142" y="8"/>
                  </a:cubicBezTo>
                  <a:cubicBezTo>
                    <a:pt x="77" y="33"/>
                    <a:pt x="38" y="115"/>
                    <a:pt x="25" y="246"/>
                  </a:cubicBezTo>
                  <a:cubicBezTo>
                    <a:pt x="1" y="539"/>
                    <a:pt x="82" y="1050"/>
                    <a:pt x="171" y="1383"/>
                  </a:cubicBezTo>
                  <a:cubicBezTo>
                    <a:pt x="228" y="1600"/>
                    <a:pt x="257" y="1608"/>
                    <a:pt x="273" y="1612"/>
                  </a:cubicBezTo>
                  <a:lnTo>
                    <a:pt x="294" y="1616"/>
                  </a:lnTo>
                  <a:lnTo>
                    <a:pt x="307" y="1602"/>
                  </a:lnTo>
                  <a:cubicBezTo>
                    <a:pt x="318" y="1591"/>
                    <a:pt x="338" y="1571"/>
                    <a:pt x="281" y="1366"/>
                  </a:cubicBezTo>
                  <a:cubicBezTo>
                    <a:pt x="182" y="1019"/>
                    <a:pt x="140" y="721"/>
                    <a:pt x="122" y="529"/>
                  </a:cubicBezTo>
                  <a:cubicBezTo>
                    <a:pt x="109" y="449"/>
                    <a:pt x="128" y="312"/>
                    <a:pt x="149" y="210"/>
                  </a:cubicBezTo>
                  <a:cubicBezTo>
                    <a:pt x="154" y="190"/>
                    <a:pt x="166" y="155"/>
                    <a:pt x="196" y="149"/>
                  </a:cubicBezTo>
                  <a:cubicBezTo>
                    <a:pt x="199" y="148"/>
                    <a:pt x="202" y="148"/>
                    <a:pt x="205" y="148"/>
                  </a:cubicBezTo>
                  <a:cubicBezTo>
                    <a:pt x="236" y="148"/>
                    <a:pt x="285" y="173"/>
                    <a:pt x="338" y="249"/>
                  </a:cubicBezTo>
                  <a:cubicBezTo>
                    <a:pt x="409" y="348"/>
                    <a:pt x="449" y="495"/>
                    <a:pt x="514" y="739"/>
                  </a:cubicBezTo>
                  <a:cubicBezTo>
                    <a:pt x="558" y="904"/>
                    <a:pt x="650" y="1093"/>
                    <a:pt x="731" y="1260"/>
                  </a:cubicBezTo>
                  <a:cubicBezTo>
                    <a:pt x="749" y="1297"/>
                    <a:pt x="767" y="1334"/>
                    <a:pt x="784" y="1369"/>
                  </a:cubicBezTo>
                  <a:cubicBezTo>
                    <a:pt x="895" y="1602"/>
                    <a:pt x="964" y="1902"/>
                    <a:pt x="890" y="1975"/>
                  </a:cubicBezTo>
                  <a:cubicBezTo>
                    <a:pt x="879" y="1986"/>
                    <a:pt x="863" y="1990"/>
                    <a:pt x="846" y="1990"/>
                  </a:cubicBezTo>
                  <a:cubicBezTo>
                    <a:pt x="813" y="1990"/>
                    <a:pt x="774" y="1975"/>
                    <a:pt x="741" y="1959"/>
                  </a:cubicBezTo>
                  <a:cubicBezTo>
                    <a:pt x="604" y="1892"/>
                    <a:pt x="508" y="1679"/>
                    <a:pt x="430" y="1486"/>
                  </a:cubicBezTo>
                  <a:cubicBezTo>
                    <a:pt x="416" y="1452"/>
                    <a:pt x="400" y="1414"/>
                    <a:pt x="372" y="1414"/>
                  </a:cubicBezTo>
                  <a:cubicBezTo>
                    <a:pt x="368" y="1414"/>
                    <a:pt x="363" y="1415"/>
                    <a:pt x="359" y="1416"/>
                  </a:cubicBezTo>
                  <a:cubicBezTo>
                    <a:pt x="326" y="1429"/>
                    <a:pt x="332" y="1468"/>
                    <a:pt x="350" y="1525"/>
                  </a:cubicBezTo>
                  <a:cubicBezTo>
                    <a:pt x="434" y="1793"/>
                    <a:pt x="629" y="2094"/>
                    <a:pt x="807" y="2136"/>
                  </a:cubicBezTo>
                  <a:cubicBezTo>
                    <a:pt x="821" y="2139"/>
                    <a:pt x="835" y="2141"/>
                    <a:pt x="850" y="2141"/>
                  </a:cubicBezTo>
                  <a:cubicBezTo>
                    <a:pt x="896" y="2141"/>
                    <a:pt x="940" y="2121"/>
                    <a:pt x="976" y="2083"/>
                  </a:cubicBezTo>
                  <a:cubicBezTo>
                    <a:pt x="1052" y="2004"/>
                    <a:pt x="1064" y="1835"/>
                    <a:pt x="1007" y="1633"/>
                  </a:cubicBezTo>
                  <a:cubicBezTo>
                    <a:pt x="961" y="1467"/>
                    <a:pt x="889" y="1326"/>
                    <a:pt x="812" y="1178"/>
                  </a:cubicBezTo>
                  <a:cubicBezTo>
                    <a:pt x="735" y="1025"/>
                    <a:pt x="654" y="867"/>
                    <a:pt x="603" y="680"/>
                  </a:cubicBezTo>
                  <a:cubicBezTo>
                    <a:pt x="585" y="592"/>
                    <a:pt x="550" y="459"/>
                    <a:pt x="502" y="351"/>
                  </a:cubicBezTo>
                  <a:cubicBezTo>
                    <a:pt x="470" y="279"/>
                    <a:pt x="406" y="147"/>
                    <a:pt x="332" y="76"/>
                  </a:cubicBezTo>
                  <a:cubicBezTo>
                    <a:pt x="278" y="26"/>
                    <a:pt x="228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8004654" y="3310048"/>
              <a:ext cx="56346" cy="44031"/>
            </a:xfrm>
            <a:custGeom>
              <a:avLst/>
              <a:gdLst/>
              <a:ahLst/>
              <a:cxnLst/>
              <a:rect l="l" t="t" r="r" b="b"/>
              <a:pathLst>
                <a:path w="453" h="354" extrusionOk="0">
                  <a:moveTo>
                    <a:pt x="153" y="0"/>
                  </a:moveTo>
                  <a:cubicBezTo>
                    <a:pt x="145" y="0"/>
                    <a:pt x="137" y="1"/>
                    <a:pt x="129" y="3"/>
                  </a:cubicBezTo>
                  <a:cubicBezTo>
                    <a:pt x="84" y="14"/>
                    <a:pt x="55" y="53"/>
                    <a:pt x="34" y="90"/>
                  </a:cubicBezTo>
                  <a:cubicBezTo>
                    <a:pt x="14" y="122"/>
                    <a:pt x="1" y="168"/>
                    <a:pt x="17" y="195"/>
                  </a:cubicBezTo>
                  <a:lnTo>
                    <a:pt x="31" y="215"/>
                  </a:lnTo>
                  <a:lnTo>
                    <a:pt x="51" y="217"/>
                  </a:lnTo>
                  <a:cubicBezTo>
                    <a:pt x="73" y="217"/>
                    <a:pt x="92" y="199"/>
                    <a:pt x="116" y="158"/>
                  </a:cubicBezTo>
                  <a:cubicBezTo>
                    <a:pt x="135" y="127"/>
                    <a:pt x="155" y="111"/>
                    <a:pt x="175" y="111"/>
                  </a:cubicBezTo>
                  <a:lnTo>
                    <a:pt x="177" y="111"/>
                  </a:lnTo>
                  <a:cubicBezTo>
                    <a:pt x="198" y="111"/>
                    <a:pt x="260" y="130"/>
                    <a:pt x="359" y="306"/>
                  </a:cubicBezTo>
                  <a:cubicBezTo>
                    <a:pt x="373" y="329"/>
                    <a:pt x="386" y="354"/>
                    <a:pt x="407" y="354"/>
                  </a:cubicBezTo>
                  <a:cubicBezTo>
                    <a:pt x="412" y="354"/>
                    <a:pt x="416" y="353"/>
                    <a:pt x="422" y="351"/>
                  </a:cubicBezTo>
                  <a:cubicBezTo>
                    <a:pt x="453" y="337"/>
                    <a:pt x="440" y="304"/>
                    <a:pt x="431" y="281"/>
                  </a:cubicBezTo>
                  <a:cubicBezTo>
                    <a:pt x="396" y="187"/>
                    <a:pt x="314" y="76"/>
                    <a:pt x="246" y="33"/>
                  </a:cubicBezTo>
                  <a:cubicBezTo>
                    <a:pt x="212" y="11"/>
                    <a:pt x="18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7975797" y="3283928"/>
              <a:ext cx="167173" cy="361704"/>
            </a:xfrm>
            <a:custGeom>
              <a:avLst/>
              <a:gdLst/>
              <a:ahLst/>
              <a:cxnLst/>
              <a:rect l="l" t="t" r="r" b="b"/>
              <a:pathLst>
                <a:path w="1344" h="2908" extrusionOk="0">
                  <a:moveTo>
                    <a:pt x="262" y="1"/>
                  </a:moveTo>
                  <a:cubicBezTo>
                    <a:pt x="235" y="1"/>
                    <a:pt x="208" y="34"/>
                    <a:pt x="185" y="62"/>
                  </a:cubicBezTo>
                  <a:cubicBezTo>
                    <a:pt x="1" y="284"/>
                    <a:pt x="55" y="749"/>
                    <a:pt x="102" y="1160"/>
                  </a:cubicBezTo>
                  <a:cubicBezTo>
                    <a:pt x="114" y="1258"/>
                    <a:pt x="125" y="1352"/>
                    <a:pt x="132" y="1440"/>
                  </a:cubicBezTo>
                  <a:cubicBezTo>
                    <a:pt x="164" y="1823"/>
                    <a:pt x="213" y="2169"/>
                    <a:pt x="491" y="2527"/>
                  </a:cubicBezTo>
                  <a:cubicBezTo>
                    <a:pt x="638" y="2717"/>
                    <a:pt x="858" y="2907"/>
                    <a:pt x="1052" y="2907"/>
                  </a:cubicBezTo>
                  <a:cubicBezTo>
                    <a:pt x="1094" y="2907"/>
                    <a:pt x="1135" y="2898"/>
                    <a:pt x="1173" y="2878"/>
                  </a:cubicBezTo>
                  <a:cubicBezTo>
                    <a:pt x="1257" y="2834"/>
                    <a:pt x="1311" y="2741"/>
                    <a:pt x="1329" y="2606"/>
                  </a:cubicBezTo>
                  <a:cubicBezTo>
                    <a:pt x="1332" y="2577"/>
                    <a:pt x="1343" y="2491"/>
                    <a:pt x="1291" y="2481"/>
                  </a:cubicBezTo>
                  <a:cubicBezTo>
                    <a:pt x="1289" y="2480"/>
                    <a:pt x="1286" y="2480"/>
                    <a:pt x="1284" y="2480"/>
                  </a:cubicBezTo>
                  <a:cubicBezTo>
                    <a:pt x="1261" y="2480"/>
                    <a:pt x="1230" y="2499"/>
                    <a:pt x="1208" y="2582"/>
                  </a:cubicBezTo>
                  <a:cubicBezTo>
                    <a:pt x="1184" y="2671"/>
                    <a:pt x="1142" y="2731"/>
                    <a:pt x="1083" y="2755"/>
                  </a:cubicBezTo>
                  <a:cubicBezTo>
                    <a:pt x="1063" y="2764"/>
                    <a:pt x="1040" y="2768"/>
                    <a:pt x="1016" y="2768"/>
                  </a:cubicBezTo>
                  <a:cubicBezTo>
                    <a:pt x="972" y="2768"/>
                    <a:pt x="922" y="2754"/>
                    <a:pt x="868" y="2725"/>
                  </a:cubicBezTo>
                  <a:cubicBezTo>
                    <a:pt x="616" y="2589"/>
                    <a:pt x="361" y="2213"/>
                    <a:pt x="288" y="1868"/>
                  </a:cubicBezTo>
                  <a:cubicBezTo>
                    <a:pt x="232" y="1604"/>
                    <a:pt x="212" y="1334"/>
                    <a:pt x="191" y="1073"/>
                  </a:cubicBezTo>
                  <a:lnTo>
                    <a:pt x="186" y="996"/>
                  </a:lnTo>
                  <a:cubicBezTo>
                    <a:pt x="168" y="772"/>
                    <a:pt x="132" y="305"/>
                    <a:pt x="273" y="106"/>
                  </a:cubicBezTo>
                  <a:cubicBezTo>
                    <a:pt x="275" y="102"/>
                    <a:pt x="321" y="37"/>
                    <a:pt x="284" y="9"/>
                  </a:cubicBezTo>
                  <a:cubicBezTo>
                    <a:pt x="276" y="3"/>
                    <a:pt x="2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7960871" y="3377090"/>
              <a:ext cx="32216" cy="157717"/>
            </a:xfrm>
            <a:custGeom>
              <a:avLst/>
              <a:gdLst/>
              <a:ahLst/>
              <a:cxnLst/>
              <a:rect l="l" t="t" r="r" b="b"/>
              <a:pathLst>
                <a:path w="259" h="1268" extrusionOk="0">
                  <a:moveTo>
                    <a:pt x="68" y="1"/>
                  </a:moveTo>
                  <a:cubicBezTo>
                    <a:pt x="51" y="2"/>
                    <a:pt x="25" y="9"/>
                    <a:pt x="21" y="64"/>
                  </a:cubicBezTo>
                  <a:cubicBezTo>
                    <a:pt x="1" y="362"/>
                    <a:pt x="46" y="871"/>
                    <a:pt x="171" y="1229"/>
                  </a:cubicBezTo>
                  <a:cubicBezTo>
                    <a:pt x="181" y="1261"/>
                    <a:pt x="199" y="1268"/>
                    <a:pt x="211" y="1268"/>
                  </a:cubicBezTo>
                  <a:cubicBezTo>
                    <a:pt x="216" y="1268"/>
                    <a:pt x="219" y="1266"/>
                    <a:pt x="221" y="1266"/>
                  </a:cubicBezTo>
                  <a:cubicBezTo>
                    <a:pt x="234" y="1262"/>
                    <a:pt x="258" y="1248"/>
                    <a:pt x="244" y="1192"/>
                  </a:cubicBezTo>
                  <a:cubicBezTo>
                    <a:pt x="203" y="1036"/>
                    <a:pt x="194" y="923"/>
                    <a:pt x="185" y="815"/>
                  </a:cubicBezTo>
                  <a:cubicBezTo>
                    <a:pt x="181" y="751"/>
                    <a:pt x="175" y="690"/>
                    <a:pt x="165" y="623"/>
                  </a:cubicBezTo>
                  <a:cubicBezTo>
                    <a:pt x="128" y="401"/>
                    <a:pt x="122" y="236"/>
                    <a:pt x="122" y="93"/>
                  </a:cubicBezTo>
                  <a:cubicBezTo>
                    <a:pt x="122" y="49"/>
                    <a:pt x="103" y="2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975424" y="3230692"/>
              <a:ext cx="157471" cy="296403"/>
            </a:xfrm>
            <a:custGeom>
              <a:avLst/>
              <a:gdLst/>
              <a:ahLst/>
              <a:cxnLst/>
              <a:rect l="l" t="t" r="r" b="b"/>
              <a:pathLst>
                <a:path w="1266" h="2383" extrusionOk="0">
                  <a:moveTo>
                    <a:pt x="350" y="0"/>
                  </a:moveTo>
                  <a:cubicBezTo>
                    <a:pt x="181" y="0"/>
                    <a:pt x="49" y="169"/>
                    <a:pt x="7" y="437"/>
                  </a:cubicBezTo>
                  <a:cubicBezTo>
                    <a:pt x="1" y="477"/>
                    <a:pt x="13" y="506"/>
                    <a:pt x="38" y="510"/>
                  </a:cubicBezTo>
                  <a:cubicBezTo>
                    <a:pt x="40" y="510"/>
                    <a:pt x="42" y="511"/>
                    <a:pt x="45" y="511"/>
                  </a:cubicBezTo>
                  <a:cubicBezTo>
                    <a:pt x="58" y="511"/>
                    <a:pt x="77" y="504"/>
                    <a:pt x="85" y="467"/>
                  </a:cubicBezTo>
                  <a:cubicBezTo>
                    <a:pt x="126" y="288"/>
                    <a:pt x="200" y="174"/>
                    <a:pt x="306" y="129"/>
                  </a:cubicBezTo>
                  <a:cubicBezTo>
                    <a:pt x="320" y="124"/>
                    <a:pt x="334" y="121"/>
                    <a:pt x="349" y="121"/>
                  </a:cubicBezTo>
                  <a:cubicBezTo>
                    <a:pt x="420" y="121"/>
                    <a:pt x="498" y="185"/>
                    <a:pt x="554" y="296"/>
                  </a:cubicBezTo>
                  <a:cubicBezTo>
                    <a:pt x="615" y="419"/>
                    <a:pt x="659" y="560"/>
                    <a:pt x="688" y="726"/>
                  </a:cubicBezTo>
                  <a:cubicBezTo>
                    <a:pt x="691" y="747"/>
                    <a:pt x="838" y="1458"/>
                    <a:pt x="869" y="1585"/>
                  </a:cubicBezTo>
                  <a:cubicBezTo>
                    <a:pt x="934" y="1865"/>
                    <a:pt x="1068" y="2153"/>
                    <a:pt x="1168" y="2345"/>
                  </a:cubicBezTo>
                  <a:cubicBezTo>
                    <a:pt x="1184" y="2375"/>
                    <a:pt x="1201" y="2383"/>
                    <a:pt x="1213" y="2383"/>
                  </a:cubicBezTo>
                  <a:cubicBezTo>
                    <a:pt x="1220" y="2383"/>
                    <a:pt x="1225" y="2380"/>
                    <a:pt x="1229" y="2378"/>
                  </a:cubicBezTo>
                  <a:cubicBezTo>
                    <a:pt x="1242" y="2374"/>
                    <a:pt x="1265" y="2355"/>
                    <a:pt x="1240" y="2293"/>
                  </a:cubicBezTo>
                  <a:cubicBezTo>
                    <a:pt x="1208" y="2210"/>
                    <a:pt x="1174" y="2136"/>
                    <a:pt x="1142" y="2065"/>
                  </a:cubicBezTo>
                  <a:cubicBezTo>
                    <a:pt x="1043" y="1843"/>
                    <a:pt x="959" y="1652"/>
                    <a:pt x="913" y="1329"/>
                  </a:cubicBezTo>
                  <a:cubicBezTo>
                    <a:pt x="896" y="1204"/>
                    <a:pt x="794" y="730"/>
                    <a:pt x="773" y="636"/>
                  </a:cubicBezTo>
                  <a:cubicBezTo>
                    <a:pt x="762" y="585"/>
                    <a:pt x="707" y="394"/>
                    <a:pt x="665" y="304"/>
                  </a:cubicBezTo>
                  <a:cubicBezTo>
                    <a:pt x="601" y="168"/>
                    <a:pt x="508" y="11"/>
                    <a:pt x="370" y="1"/>
                  </a:cubicBezTo>
                  <a:cubicBezTo>
                    <a:pt x="363" y="1"/>
                    <a:pt x="357" y="0"/>
                    <a:pt x="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8047069" y="3237782"/>
              <a:ext cx="119907" cy="434966"/>
            </a:xfrm>
            <a:custGeom>
              <a:avLst/>
              <a:gdLst/>
              <a:ahLst/>
              <a:cxnLst/>
              <a:rect l="l" t="t" r="r" b="b"/>
              <a:pathLst>
                <a:path w="964" h="3497" extrusionOk="0">
                  <a:moveTo>
                    <a:pt x="54" y="1"/>
                  </a:moveTo>
                  <a:cubicBezTo>
                    <a:pt x="48" y="1"/>
                    <a:pt x="42" y="3"/>
                    <a:pt x="36" y="6"/>
                  </a:cubicBezTo>
                  <a:cubicBezTo>
                    <a:pt x="0" y="26"/>
                    <a:pt x="26" y="75"/>
                    <a:pt x="47" y="113"/>
                  </a:cubicBezTo>
                  <a:cubicBezTo>
                    <a:pt x="315" y="614"/>
                    <a:pt x="537" y="1251"/>
                    <a:pt x="641" y="1820"/>
                  </a:cubicBezTo>
                  <a:cubicBezTo>
                    <a:pt x="676" y="2011"/>
                    <a:pt x="702" y="2209"/>
                    <a:pt x="726" y="2399"/>
                  </a:cubicBezTo>
                  <a:cubicBezTo>
                    <a:pt x="736" y="2478"/>
                    <a:pt x="748" y="2557"/>
                    <a:pt x="758" y="2635"/>
                  </a:cubicBezTo>
                  <a:cubicBezTo>
                    <a:pt x="821" y="3080"/>
                    <a:pt x="774" y="3313"/>
                    <a:pt x="601" y="3413"/>
                  </a:cubicBezTo>
                  <a:cubicBezTo>
                    <a:pt x="586" y="3422"/>
                    <a:pt x="579" y="3440"/>
                    <a:pt x="584" y="3460"/>
                  </a:cubicBezTo>
                  <a:cubicBezTo>
                    <a:pt x="589" y="3478"/>
                    <a:pt x="605" y="3497"/>
                    <a:pt x="627" y="3497"/>
                  </a:cubicBezTo>
                  <a:cubicBezTo>
                    <a:pt x="702" y="3495"/>
                    <a:pt x="761" y="3467"/>
                    <a:pt x="806" y="3415"/>
                  </a:cubicBezTo>
                  <a:cubicBezTo>
                    <a:pt x="964" y="3229"/>
                    <a:pt x="895" y="2758"/>
                    <a:pt x="841" y="2380"/>
                  </a:cubicBezTo>
                  <a:cubicBezTo>
                    <a:pt x="829" y="2299"/>
                    <a:pt x="818" y="2223"/>
                    <a:pt x="810" y="2156"/>
                  </a:cubicBezTo>
                  <a:cubicBezTo>
                    <a:pt x="729" y="1455"/>
                    <a:pt x="445" y="595"/>
                    <a:pt x="122" y="62"/>
                  </a:cubicBezTo>
                  <a:cubicBezTo>
                    <a:pt x="103" y="33"/>
                    <a:pt x="80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978534" y="3549609"/>
              <a:ext cx="197897" cy="151498"/>
            </a:xfrm>
            <a:custGeom>
              <a:avLst/>
              <a:gdLst/>
              <a:ahLst/>
              <a:cxnLst/>
              <a:rect l="l" t="t" r="r" b="b"/>
              <a:pathLst>
                <a:path w="1591" h="1218" extrusionOk="0">
                  <a:moveTo>
                    <a:pt x="73" y="1"/>
                  </a:moveTo>
                  <a:cubicBezTo>
                    <a:pt x="66" y="1"/>
                    <a:pt x="60" y="5"/>
                    <a:pt x="53" y="10"/>
                  </a:cubicBezTo>
                  <a:cubicBezTo>
                    <a:pt x="32" y="26"/>
                    <a:pt x="0" y="48"/>
                    <a:pt x="316" y="485"/>
                  </a:cubicBezTo>
                  <a:cubicBezTo>
                    <a:pt x="572" y="842"/>
                    <a:pt x="949" y="1217"/>
                    <a:pt x="1249" y="1217"/>
                  </a:cubicBezTo>
                  <a:cubicBezTo>
                    <a:pt x="1256" y="1217"/>
                    <a:pt x="1264" y="1217"/>
                    <a:pt x="1271" y="1216"/>
                  </a:cubicBezTo>
                  <a:cubicBezTo>
                    <a:pt x="1339" y="1213"/>
                    <a:pt x="1402" y="1177"/>
                    <a:pt x="1453" y="1114"/>
                  </a:cubicBezTo>
                  <a:cubicBezTo>
                    <a:pt x="1551" y="994"/>
                    <a:pt x="1590" y="796"/>
                    <a:pt x="1560" y="584"/>
                  </a:cubicBezTo>
                  <a:cubicBezTo>
                    <a:pt x="1555" y="552"/>
                    <a:pt x="1535" y="537"/>
                    <a:pt x="1518" y="537"/>
                  </a:cubicBezTo>
                  <a:cubicBezTo>
                    <a:pt x="1516" y="537"/>
                    <a:pt x="1514" y="537"/>
                    <a:pt x="1513" y="537"/>
                  </a:cubicBezTo>
                  <a:cubicBezTo>
                    <a:pt x="1495" y="538"/>
                    <a:pt x="1477" y="554"/>
                    <a:pt x="1478" y="586"/>
                  </a:cubicBezTo>
                  <a:cubicBezTo>
                    <a:pt x="1485" y="840"/>
                    <a:pt x="1427" y="1009"/>
                    <a:pt x="1316" y="1061"/>
                  </a:cubicBezTo>
                  <a:cubicBezTo>
                    <a:pt x="1291" y="1072"/>
                    <a:pt x="1264" y="1078"/>
                    <a:pt x="1235" y="1078"/>
                  </a:cubicBezTo>
                  <a:cubicBezTo>
                    <a:pt x="1141" y="1078"/>
                    <a:pt x="1024" y="1020"/>
                    <a:pt x="897" y="909"/>
                  </a:cubicBezTo>
                  <a:cubicBezTo>
                    <a:pt x="664" y="705"/>
                    <a:pt x="456" y="479"/>
                    <a:pt x="263" y="216"/>
                  </a:cubicBezTo>
                  <a:cubicBezTo>
                    <a:pt x="134" y="40"/>
                    <a:pt x="96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7932263" y="3204074"/>
              <a:ext cx="105603" cy="213938"/>
            </a:xfrm>
            <a:custGeom>
              <a:avLst/>
              <a:gdLst/>
              <a:ahLst/>
              <a:cxnLst/>
              <a:rect l="l" t="t" r="r" b="b"/>
              <a:pathLst>
                <a:path w="849" h="1720" extrusionOk="0">
                  <a:moveTo>
                    <a:pt x="570" y="0"/>
                  </a:moveTo>
                  <a:cubicBezTo>
                    <a:pt x="520" y="0"/>
                    <a:pt x="474" y="13"/>
                    <a:pt x="430" y="37"/>
                  </a:cubicBezTo>
                  <a:cubicBezTo>
                    <a:pt x="1" y="280"/>
                    <a:pt x="62" y="1602"/>
                    <a:pt x="65" y="1659"/>
                  </a:cubicBezTo>
                  <a:cubicBezTo>
                    <a:pt x="66" y="1691"/>
                    <a:pt x="90" y="1718"/>
                    <a:pt x="117" y="1719"/>
                  </a:cubicBezTo>
                  <a:lnTo>
                    <a:pt x="118" y="1719"/>
                  </a:lnTo>
                  <a:cubicBezTo>
                    <a:pt x="136" y="1719"/>
                    <a:pt x="156" y="1706"/>
                    <a:pt x="160" y="1678"/>
                  </a:cubicBezTo>
                  <a:cubicBezTo>
                    <a:pt x="169" y="1581"/>
                    <a:pt x="174" y="1474"/>
                    <a:pt x="181" y="1363"/>
                  </a:cubicBezTo>
                  <a:cubicBezTo>
                    <a:pt x="209" y="908"/>
                    <a:pt x="243" y="341"/>
                    <a:pt x="483" y="182"/>
                  </a:cubicBezTo>
                  <a:cubicBezTo>
                    <a:pt x="528" y="152"/>
                    <a:pt x="580" y="137"/>
                    <a:pt x="638" y="137"/>
                  </a:cubicBezTo>
                  <a:cubicBezTo>
                    <a:pt x="686" y="137"/>
                    <a:pt x="738" y="147"/>
                    <a:pt x="796" y="168"/>
                  </a:cubicBezTo>
                  <a:lnTo>
                    <a:pt x="826" y="176"/>
                  </a:lnTo>
                  <a:lnTo>
                    <a:pt x="840" y="150"/>
                  </a:lnTo>
                  <a:cubicBezTo>
                    <a:pt x="849" y="132"/>
                    <a:pt x="841" y="104"/>
                    <a:pt x="823" y="91"/>
                  </a:cubicBezTo>
                  <a:cubicBezTo>
                    <a:pt x="732" y="31"/>
                    <a:pt x="647" y="0"/>
                    <a:pt x="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7975175" y="3183675"/>
              <a:ext cx="215559" cy="449145"/>
            </a:xfrm>
            <a:custGeom>
              <a:avLst/>
              <a:gdLst/>
              <a:ahLst/>
              <a:cxnLst/>
              <a:rect l="l" t="t" r="r" b="b"/>
              <a:pathLst>
                <a:path w="1733" h="3611" extrusionOk="0">
                  <a:moveTo>
                    <a:pt x="229" y="0"/>
                  </a:moveTo>
                  <a:cubicBezTo>
                    <a:pt x="162" y="0"/>
                    <a:pt x="99" y="18"/>
                    <a:pt x="40" y="52"/>
                  </a:cubicBezTo>
                  <a:cubicBezTo>
                    <a:pt x="13" y="68"/>
                    <a:pt x="0" y="101"/>
                    <a:pt x="13" y="125"/>
                  </a:cubicBezTo>
                  <a:cubicBezTo>
                    <a:pt x="14" y="129"/>
                    <a:pt x="26" y="147"/>
                    <a:pt x="52" y="147"/>
                  </a:cubicBezTo>
                  <a:cubicBezTo>
                    <a:pt x="61" y="147"/>
                    <a:pt x="71" y="145"/>
                    <a:pt x="83" y="140"/>
                  </a:cubicBezTo>
                  <a:cubicBezTo>
                    <a:pt x="124" y="123"/>
                    <a:pt x="168" y="114"/>
                    <a:pt x="212" y="114"/>
                  </a:cubicBezTo>
                  <a:cubicBezTo>
                    <a:pt x="269" y="114"/>
                    <a:pt x="327" y="128"/>
                    <a:pt x="387" y="155"/>
                  </a:cubicBezTo>
                  <a:cubicBezTo>
                    <a:pt x="750" y="325"/>
                    <a:pt x="1101" y="970"/>
                    <a:pt x="1271" y="1499"/>
                  </a:cubicBezTo>
                  <a:cubicBezTo>
                    <a:pt x="1475" y="2135"/>
                    <a:pt x="1605" y="2889"/>
                    <a:pt x="1616" y="3516"/>
                  </a:cubicBezTo>
                  <a:cubicBezTo>
                    <a:pt x="1617" y="3570"/>
                    <a:pt x="1646" y="3611"/>
                    <a:pt x="1680" y="3611"/>
                  </a:cubicBezTo>
                  <a:cubicBezTo>
                    <a:pt x="1696" y="3611"/>
                    <a:pt x="1732" y="3602"/>
                    <a:pt x="1732" y="3529"/>
                  </a:cubicBezTo>
                  <a:cubicBezTo>
                    <a:pt x="1728" y="2891"/>
                    <a:pt x="1589" y="1852"/>
                    <a:pt x="1212" y="1021"/>
                  </a:cubicBezTo>
                  <a:cubicBezTo>
                    <a:pt x="1034" y="627"/>
                    <a:pt x="703" y="129"/>
                    <a:pt x="357" y="21"/>
                  </a:cubicBezTo>
                  <a:cubicBezTo>
                    <a:pt x="313" y="7"/>
                    <a:pt x="270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7936492" y="3429207"/>
              <a:ext cx="228122" cy="299016"/>
            </a:xfrm>
            <a:custGeom>
              <a:avLst/>
              <a:gdLst/>
              <a:ahLst/>
              <a:cxnLst/>
              <a:rect l="l" t="t" r="r" b="b"/>
              <a:pathLst>
                <a:path w="1834" h="2404" extrusionOk="0">
                  <a:moveTo>
                    <a:pt x="102" y="1"/>
                  </a:moveTo>
                  <a:lnTo>
                    <a:pt x="40" y="4"/>
                  </a:lnTo>
                  <a:lnTo>
                    <a:pt x="38" y="33"/>
                  </a:lnTo>
                  <a:cubicBezTo>
                    <a:pt x="1" y="423"/>
                    <a:pt x="83" y="790"/>
                    <a:pt x="298" y="1190"/>
                  </a:cubicBezTo>
                  <a:cubicBezTo>
                    <a:pt x="612" y="1773"/>
                    <a:pt x="851" y="1993"/>
                    <a:pt x="953" y="2087"/>
                  </a:cubicBezTo>
                  <a:cubicBezTo>
                    <a:pt x="1176" y="2293"/>
                    <a:pt x="1404" y="2404"/>
                    <a:pt x="1589" y="2404"/>
                  </a:cubicBezTo>
                  <a:cubicBezTo>
                    <a:pt x="1665" y="2404"/>
                    <a:pt x="1732" y="2386"/>
                    <a:pt x="1791" y="2348"/>
                  </a:cubicBezTo>
                  <a:cubicBezTo>
                    <a:pt x="1811" y="2336"/>
                    <a:pt x="1834" y="2302"/>
                    <a:pt x="1823" y="2273"/>
                  </a:cubicBezTo>
                  <a:cubicBezTo>
                    <a:pt x="1819" y="2263"/>
                    <a:pt x="1807" y="2243"/>
                    <a:pt x="1774" y="2243"/>
                  </a:cubicBezTo>
                  <a:cubicBezTo>
                    <a:pt x="1768" y="2243"/>
                    <a:pt x="1762" y="2244"/>
                    <a:pt x="1755" y="2245"/>
                  </a:cubicBezTo>
                  <a:lnTo>
                    <a:pt x="1721" y="2251"/>
                  </a:lnTo>
                  <a:cubicBezTo>
                    <a:pt x="1658" y="2261"/>
                    <a:pt x="1604" y="2271"/>
                    <a:pt x="1548" y="2271"/>
                  </a:cubicBezTo>
                  <a:cubicBezTo>
                    <a:pt x="1427" y="2271"/>
                    <a:pt x="1303" y="2226"/>
                    <a:pt x="1087" y="2052"/>
                  </a:cubicBezTo>
                  <a:cubicBezTo>
                    <a:pt x="874" y="1881"/>
                    <a:pt x="669" y="1612"/>
                    <a:pt x="440" y="1206"/>
                  </a:cubicBezTo>
                  <a:cubicBezTo>
                    <a:pt x="198" y="778"/>
                    <a:pt x="150" y="451"/>
                    <a:pt x="109" y="36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7909750" y="3215517"/>
              <a:ext cx="281483" cy="559846"/>
            </a:xfrm>
            <a:custGeom>
              <a:avLst/>
              <a:gdLst/>
              <a:ahLst/>
              <a:cxnLst/>
              <a:rect l="l" t="t" r="r" b="b"/>
              <a:pathLst>
                <a:path w="2263" h="4501" extrusionOk="0">
                  <a:moveTo>
                    <a:pt x="352" y="0"/>
                  </a:moveTo>
                  <a:lnTo>
                    <a:pt x="336" y="25"/>
                  </a:lnTo>
                  <a:cubicBezTo>
                    <a:pt x="113" y="354"/>
                    <a:pt x="0" y="961"/>
                    <a:pt x="34" y="1649"/>
                  </a:cubicBezTo>
                  <a:cubicBezTo>
                    <a:pt x="66" y="2321"/>
                    <a:pt x="217" y="2892"/>
                    <a:pt x="494" y="3393"/>
                  </a:cubicBezTo>
                  <a:cubicBezTo>
                    <a:pt x="610" y="3604"/>
                    <a:pt x="762" y="3801"/>
                    <a:pt x="909" y="3991"/>
                  </a:cubicBezTo>
                  <a:cubicBezTo>
                    <a:pt x="941" y="4032"/>
                    <a:pt x="971" y="4071"/>
                    <a:pt x="1000" y="4109"/>
                  </a:cubicBezTo>
                  <a:cubicBezTo>
                    <a:pt x="1143" y="4297"/>
                    <a:pt x="1307" y="4419"/>
                    <a:pt x="1486" y="4472"/>
                  </a:cubicBezTo>
                  <a:cubicBezTo>
                    <a:pt x="1549" y="4490"/>
                    <a:pt x="1611" y="4500"/>
                    <a:pt x="1670" y="4500"/>
                  </a:cubicBezTo>
                  <a:cubicBezTo>
                    <a:pt x="1765" y="4500"/>
                    <a:pt x="1855" y="4476"/>
                    <a:pt x="1934" y="4430"/>
                  </a:cubicBezTo>
                  <a:cubicBezTo>
                    <a:pt x="2087" y="4342"/>
                    <a:pt x="2197" y="4178"/>
                    <a:pt x="2251" y="3955"/>
                  </a:cubicBezTo>
                  <a:cubicBezTo>
                    <a:pt x="2263" y="3911"/>
                    <a:pt x="2263" y="3842"/>
                    <a:pt x="2221" y="3830"/>
                  </a:cubicBezTo>
                  <a:cubicBezTo>
                    <a:pt x="2217" y="3829"/>
                    <a:pt x="2213" y="3828"/>
                    <a:pt x="2209" y="3828"/>
                  </a:cubicBezTo>
                  <a:cubicBezTo>
                    <a:pt x="2174" y="3828"/>
                    <a:pt x="2159" y="3878"/>
                    <a:pt x="2154" y="3895"/>
                  </a:cubicBezTo>
                  <a:cubicBezTo>
                    <a:pt x="2090" y="4098"/>
                    <a:pt x="1995" y="4234"/>
                    <a:pt x="1869" y="4301"/>
                  </a:cubicBezTo>
                  <a:cubicBezTo>
                    <a:pt x="1811" y="4331"/>
                    <a:pt x="1747" y="4346"/>
                    <a:pt x="1677" y="4346"/>
                  </a:cubicBezTo>
                  <a:cubicBezTo>
                    <a:pt x="1618" y="4346"/>
                    <a:pt x="1554" y="4335"/>
                    <a:pt x="1487" y="4313"/>
                  </a:cubicBezTo>
                  <a:cubicBezTo>
                    <a:pt x="1271" y="4244"/>
                    <a:pt x="1127" y="4051"/>
                    <a:pt x="959" y="3828"/>
                  </a:cubicBezTo>
                  <a:cubicBezTo>
                    <a:pt x="931" y="3792"/>
                    <a:pt x="904" y="3755"/>
                    <a:pt x="874" y="3716"/>
                  </a:cubicBezTo>
                  <a:cubicBezTo>
                    <a:pt x="698" y="3487"/>
                    <a:pt x="553" y="3288"/>
                    <a:pt x="445" y="3004"/>
                  </a:cubicBezTo>
                  <a:cubicBezTo>
                    <a:pt x="264" y="2528"/>
                    <a:pt x="173" y="2050"/>
                    <a:pt x="156" y="1496"/>
                  </a:cubicBezTo>
                  <a:cubicBezTo>
                    <a:pt x="140" y="971"/>
                    <a:pt x="231" y="438"/>
                    <a:pt x="401" y="71"/>
                  </a:cubicBezTo>
                  <a:cubicBezTo>
                    <a:pt x="413" y="50"/>
                    <a:pt x="400" y="24"/>
                    <a:pt x="383" y="15"/>
                  </a:cubicBezTo>
                  <a:lnTo>
                    <a:pt x="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7891217" y="3706083"/>
              <a:ext cx="308226" cy="280109"/>
            </a:xfrm>
            <a:custGeom>
              <a:avLst/>
              <a:gdLst/>
              <a:ahLst/>
              <a:cxnLst/>
              <a:rect l="l" t="t" r="r" b="b"/>
              <a:pathLst>
                <a:path w="2478" h="2252" extrusionOk="0">
                  <a:moveTo>
                    <a:pt x="286" y="0"/>
                  </a:moveTo>
                  <a:cubicBezTo>
                    <a:pt x="119" y="0"/>
                    <a:pt x="1" y="155"/>
                    <a:pt x="1" y="411"/>
                  </a:cubicBezTo>
                  <a:cubicBezTo>
                    <a:pt x="1" y="755"/>
                    <a:pt x="213" y="1160"/>
                    <a:pt x="470" y="1308"/>
                  </a:cubicBezTo>
                  <a:lnTo>
                    <a:pt x="2007" y="2196"/>
                  </a:lnTo>
                  <a:cubicBezTo>
                    <a:pt x="2073" y="2234"/>
                    <a:pt x="2136" y="2252"/>
                    <a:pt x="2193" y="2252"/>
                  </a:cubicBezTo>
                  <a:cubicBezTo>
                    <a:pt x="2360" y="2252"/>
                    <a:pt x="2477" y="2098"/>
                    <a:pt x="2477" y="1841"/>
                  </a:cubicBezTo>
                  <a:cubicBezTo>
                    <a:pt x="2477" y="1496"/>
                    <a:pt x="2265" y="1093"/>
                    <a:pt x="2007" y="943"/>
                  </a:cubicBezTo>
                  <a:lnTo>
                    <a:pt x="470" y="56"/>
                  </a:lnTo>
                  <a:cubicBezTo>
                    <a:pt x="405" y="18"/>
                    <a:pt x="342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8144460" y="3973257"/>
              <a:ext cx="34703" cy="23881"/>
            </a:xfrm>
            <a:custGeom>
              <a:avLst/>
              <a:gdLst/>
              <a:ahLst/>
              <a:cxnLst/>
              <a:rect l="l" t="t" r="r" b="b"/>
              <a:pathLst>
                <a:path w="279" h="192" extrusionOk="0">
                  <a:moveTo>
                    <a:pt x="1" y="0"/>
                  </a:moveTo>
                  <a:lnTo>
                    <a:pt x="66" y="192"/>
                  </a:lnTo>
                  <a:lnTo>
                    <a:pt x="279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1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885247" y="3708943"/>
              <a:ext cx="28733" cy="30101"/>
            </a:xfrm>
            <a:custGeom>
              <a:avLst/>
              <a:gdLst/>
              <a:ahLst/>
              <a:cxnLst/>
              <a:rect l="l" t="t" r="r" b="b"/>
              <a:pathLst>
                <a:path w="231" h="242" extrusionOk="0">
                  <a:moveTo>
                    <a:pt x="230" y="0"/>
                  </a:moveTo>
                  <a:lnTo>
                    <a:pt x="0" y="136"/>
                  </a:lnTo>
                  <a:lnTo>
                    <a:pt x="230" y="24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91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7866092" y="3721008"/>
              <a:ext cx="308102" cy="280109"/>
            </a:xfrm>
            <a:custGeom>
              <a:avLst/>
              <a:gdLst/>
              <a:ahLst/>
              <a:cxnLst/>
              <a:rect l="l" t="t" r="r" b="b"/>
              <a:pathLst>
                <a:path w="2477" h="2252" extrusionOk="0">
                  <a:moveTo>
                    <a:pt x="284" y="0"/>
                  </a:moveTo>
                  <a:cubicBezTo>
                    <a:pt x="117" y="0"/>
                    <a:pt x="0" y="155"/>
                    <a:pt x="0" y="411"/>
                  </a:cubicBezTo>
                  <a:cubicBezTo>
                    <a:pt x="0" y="756"/>
                    <a:pt x="211" y="1159"/>
                    <a:pt x="470" y="1308"/>
                  </a:cubicBezTo>
                  <a:lnTo>
                    <a:pt x="2007" y="2196"/>
                  </a:lnTo>
                  <a:cubicBezTo>
                    <a:pt x="2072" y="2234"/>
                    <a:pt x="2135" y="2252"/>
                    <a:pt x="2192" y="2252"/>
                  </a:cubicBezTo>
                  <a:cubicBezTo>
                    <a:pt x="2359" y="2252"/>
                    <a:pt x="2476" y="2098"/>
                    <a:pt x="2476" y="1841"/>
                  </a:cubicBezTo>
                  <a:cubicBezTo>
                    <a:pt x="2476" y="1497"/>
                    <a:pt x="2265" y="1093"/>
                    <a:pt x="2007" y="944"/>
                  </a:cubicBezTo>
                  <a:lnTo>
                    <a:pt x="470" y="57"/>
                  </a:lnTo>
                  <a:cubicBezTo>
                    <a:pt x="404" y="18"/>
                    <a:pt x="341" y="0"/>
                    <a:pt x="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924054" y="3762055"/>
              <a:ext cx="44779" cy="111944"/>
            </a:xfrm>
            <a:custGeom>
              <a:avLst/>
              <a:gdLst/>
              <a:ahLst/>
              <a:cxnLst/>
              <a:rect l="l" t="t" r="r" b="b"/>
              <a:pathLst>
                <a:path w="360" h="900" extrusionOk="0">
                  <a:moveTo>
                    <a:pt x="0" y="0"/>
                  </a:moveTo>
                  <a:lnTo>
                    <a:pt x="0" y="693"/>
                  </a:lnTo>
                  <a:lnTo>
                    <a:pt x="103" y="751"/>
                  </a:lnTo>
                  <a:lnTo>
                    <a:pt x="103" y="463"/>
                  </a:lnTo>
                  <a:lnTo>
                    <a:pt x="258" y="552"/>
                  </a:lnTo>
                  <a:lnTo>
                    <a:pt x="258" y="841"/>
                  </a:lnTo>
                  <a:lnTo>
                    <a:pt x="360" y="900"/>
                  </a:lnTo>
                  <a:lnTo>
                    <a:pt x="360" y="207"/>
                  </a:lnTo>
                  <a:lnTo>
                    <a:pt x="258" y="149"/>
                  </a:lnTo>
                  <a:lnTo>
                    <a:pt x="258" y="415"/>
                  </a:lnTo>
                  <a:lnTo>
                    <a:pt x="103" y="326"/>
                  </a:lnTo>
                  <a:lnTo>
                    <a:pt x="103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7974553" y="3801360"/>
              <a:ext cx="50500" cy="105103"/>
            </a:xfrm>
            <a:custGeom>
              <a:avLst/>
              <a:gdLst/>
              <a:ahLst/>
              <a:cxnLst/>
              <a:rect l="l" t="t" r="r" b="b"/>
              <a:pathLst>
                <a:path w="406" h="845" extrusionOk="0">
                  <a:moveTo>
                    <a:pt x="199" y="151"/>
                  </a:moveTo>
                  <a:lnTo>
                    <a:pt x="201" y="154"/>
                  </a:lnTo>
                  <a:cubicBezTo>
                    <a:pt x="214" y="233"/>
                    <a:pt x="225" y="322"/>
                    <a:pt x="238" y="397"/>
                  </a:cubicBezTo>
                  <a:lnTo>
                    <a:pt x="249" y="468"/>
                  </a:lnTo>
                  <a:lnTo>
                    <a:pt x="249" y="468"/>
                  </a:lnTo>
                  <a:lnTo>
                    <a:pt x="153" y="412"/>
                  </a:lnTo>
                  <a:lnTo>
                    <a:pt x="163" y="354"/>
                  </a:lnTo>
                  <a:cubicBezTo>
                    <a:pt x="175" y="292"/>
                    <a:pt x="188" y="219"/>
                    <a:pt x="199" y="151"/>
                  </a:cubicBezTo>
                  <a:close/>
                  <a:moveTo>
                    <a:pt x="142" y="1"/>
                  </a:moveTo>
                  <a:lnTo>
                    <a:pt x="1" y="611"/>
                  </a:lnTo>
                  <a:lnTo>
                    <a:pt x="104" y="671"/>
                  </a:lnTo>
                  <a:lnTo>
                    <a:pt x="131" y="522"/>
                  </a:lnTo>
                  <a:lnTo>
                    <a:pt x="270" y="602"/>
                  </a:lnTo>
                  <a:lnTo>
                    <a:pt x="297" y="782"/>
                  </a:lnTo>
                  <a:lnTo>
                    <a:pt x="405" y="844"/>
                  </a:lnTo>
                  <a:lnTo>
                    <a:pt x="263" y="70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8027167" y="3832455"/>
              <a:ext cx="44157" cy="94531"/>
            </a:xfrm>
            <a:custGeom>
              <a:avLst/>
              <a:gdLst/>
              <a:ahLst/>
              <a:cxnLst/>
              <a:rect l="l" t="t" r="r" b="b"/>
              <a:pathLst>
                <a:path w="355" h="760" extrusionOk="0">
                  <a:moveTo>
                    <a:pt x="139" y="0"/>
                  </a:moveTo>
                  <a:cubicBezTo>
                    <a:pt x="59" y="0"/>
                    <a:pt x="0" y="86"/>
                    <a:pt x="0" y="263"/>
                  </a:cubicBezTo>
                  <a:cubicBezTo>
                    <a:pt x="0" y="496"/>
                    <a:pt x="96" y="673"/>
                    <a:pt x="212" y="740"/>
                  </a:cubicBezTo>
                  <a:cubicBezTo>
                    <a:pt x="235" y="753"/>
                    <a:pt x="257" y="760"/>
                    <a:pt x="278" y="760"/>
                  </a:cubicBezTo>
                  <a:cubicBezTo>
                    <a:pt x="307" y="760"/>
                    <a:pt x="333" y="747"/>
                    <a:pt x="355" y="720"/>
                  </a:cubicBezTo>
                  <a:lnTo>
                    <a:pt x="299" y="594"/>
                  </a:lnTo>
                  <a:cubicBezTo>
                    <a:pt x="285" y="608"/>
                    <a:pt x="270" y="618"/>
                    <a:pt x="252" y="618"/>
                  </a:cubicBezTo>
                  <a:cubicBezTo>
                    <a:pt x="240" y="618"/>
                    <a:pt x="227" y="614"/>
                    <a:pt x="213" y="605"/>
                  </a:cubicBezTo>
                  <a:cubicBezTo>
                    <a:pt x="148" y="568"/>
                    <a:pt x="105" y="460"/>
                    <a:pt x="105" y="318"/>
                  </a:cubicBezTo>
                  <a:cubicBezTo>
                    <a:pt x="105" y="206"/>
                    <a:pt x="136" y="149"/>
                    <a:pt x="181" y="149"/>
                  </a:cubicBezTo>
                  <a:cubicBezTo>
                    <a:pt x="192" y="149"/>
                    <a:pt x="204" y="152"/>
                    <a:pt x="216" y="159"/>
                  </a:cubicBezTo>
                  <a:cubicBezTo>
                    <a:pt x="248" y="177"/>
                    <a:pt x="269" y="210"/>
                    <a:pt x="292" y="255"/>
                  </a:cubicBezTo>
                  <a:lnTo>
                    <a:pt x="348" y="191"/>
                  </a:lnTo>
                  <a:cubicBezTo>
                    <a:pt x="318" y="126"/>
                    <a:pt x="270" y="56"/>
                    <a:pt x="215" y="23"/>
                  </a:cubicBezTo>
                  <a:cubicBezTo>
                    <a:pt x="188" y="8"/>
                    <a:pt x="16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8079532" y="3851735"/>
              <a:ext cx="46769" cy="113188"/>
            </a:xfrm>
            <a:custGeom>
              <a:avLst/>
              <a:gdLst/>
              <a:ahLst/>
              <a:cxnLst/>
              <a:rect l="l" t="t" r="r" b="b"/>
              <a:pathLst>
                <a:path w="376" h="910" extrusionOk="0">
                  <a:moveTo>
                    <a:pt x="0" y="1"/>
                  </a:moveTo>
                  <a:lnTo>
                    <a:pt x="0" y="694"/>
                  </a:lnTo>
                  <a:lnTo>
                    <a:pt x="103" y="752"/>
                  </a:lnTo>
                  <a:lnTo>
                    <a:pt x="103" y="566"/>
                  </a:lnTo>
                  <a:lnTo>
                    <a:pt x="156" y="490"/>
                  </a:lnTo>
                  <a:lnTo>
                    <a:pt x="264" y="846"/>
                  </a:lnTo>
                  <a:lnTo>
                    <a:pt x="375" y="910"/>
                  </a:lnTo>
                  <a:lnTo>
                    <a:pt x="214" y="401"/>
                  </a:lnTo>
                  <a:lnTo>
                    <a:pt x="350" y="203"/>
                  </a:lnTo>
                  <a:lnTo>
                    <a:pt x="239" y="138"/>
                  </a:lnTo>
                  <a:lnTo>
                    <a:pt x="105" y="344"/>
                  </a:lnTo>
                  <a:lnTo>
                    <a:pt x="103" y="343"/>
                  </a:lnTo>
                  <a:lnTo>
                    <a:pt x="103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53" name="Google Shape;353;p28"/>
          <p:cNvGrpSpPr/>
          <p:nvPr/>
        </p:nvGrpSpPr>
        <p:grpSpPr>
          <a:xfrm>
            <a:off x="331179" y="148675"/>
            <a:ext cx="557496" cy="1104693"/>
            <a:chOff x="331179" y="148675"/>
            <a:chExt cx="557496" cy="1104693"/>
          </a:xfrm>
        </p:grpSpPr>
        <p:sp>
          <p:nvSpPr>
            <p:cNvPr id="354" name="Google Shape;354;p28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5" name="Google Shape;355;p28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6" name="Google Shape;356;p28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7" name="Google Shape;357;p28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8" name="Google Shape;358;p28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9" name="Google Shape;359;p28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0" name="Google Shape;360;p28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1" name="Google Shape;361;p28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2" name="Google Shape;362;p28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3" name="Google Shape;363;p28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4" name="Google Shape;364;p28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5" name="Google Shape;365;p28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6" name="Google Shape;366;p28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7" name="Google Shape;367;p28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9" name="Google Shape;369;p28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70" name="Google Shape;370;p28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71" name="Google Shape;371;p28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72" name="Google Shape;372;p28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" name="Google Shape;188;p28">
            <a:extLst>
              <a:ext uri="{FF2B5EF4-FFF2-40B4-BE49-F238E27FC236}">
                <a16:creationId xmlns:a16="http://schemas.microsoft.com/office/drawing/2014/main" id="{4B16CF99-F4D6-6FBB-4EDF-368C0808982E}"/>
              </a:ext>
            </a:extLst>
          </p:cNvPr>
          <p:cNvSpPr txBox="1">
            <a:spLocks/>
          </p:cNvSpPr>
          <p:nvPr/>
        </p:nvSpPr>
        <p:spPr>
          <a:xfrm>
            <a:off x="718912" y="4010156"/>
            <a:ext cx="4038600" cy="106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s-ES"/>
              <a:t>Our </a:t>
            </a:r>
            <a:r>
              <a:rPr lang="es-ES" err="1"/>
              <a:t>team</a:t>
            </a:r>
            <a:r>
              <a:rPr lang="es-ES"/>
              <a:t>:</a:t>
            </a:r>
          </a:p>
          <a:p>
            <a:pPr marL="0" indent="0"/>
            <a:r>
              <a:rPr lang="es-ES"/>
              <a:t>21522010 - </a:t>
            </a:r>
            <a:r>
              <a:rPr lang="es-ES" err="1"/>
              <a:t>Trần</a:t>
            </a:r>
            <a:r>
              <a:rPr lang="es-ES"/>
              <a:t> Minh </a:t>
            </a:r>
            <a:r>
              <a:rPr lang="es-ES" err="1"/>
              <a:t>Duy</a:t>
            </a:r>
            <a:endParaRPr lang="es-ES"/>
          </a:p>
          <a:p>
            <a:pPr marL="0" indent="0"/>
            <a:r>
              <a:rPr lang="es-ES"/>
              <a:t>21520408 - </a:t>
            </a:r>
            <a:r>
              <a:rPr lang="es-ES" err="1"/>
              <a:t>Nguyễn</a:t>
            </a:r>
            <a:r>
              <a:rPr lang="es-ES"/>
              <a:t> </a:t>
            </a:r>
            <a:r>
              <a:rPr lang="es-ES" err="1"/>
              <a:t>Hoài</a:t>
            </a:r>
            <a:r>
              <a:rPr lang="es-ES"/>
              <a:t> </a:t>
            </a:r>
            <a:r>
              <a:rPr lang="es-ES" err="1"/>
              <a:t>Phương</a:t>
            </a:r>
            <a:endParaRPr lang="es-ES"/>
          </a:p>
          <a:p>
            <a:pPr marL="0" indent="0"/>
            <a:r>
              <a:rPr lang="es-ES"/>
              <a:t>21522627 - Phạm Ngọc Thiện</a:t>
            </a:r>
          </a:p>
          <a:p>
            <a:pPr marL="0" indent="0"/>
            <a:endParaRPr lang="es-E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36"/>
          <p:cNvSpPr txBox="1">
            <a:spLocks noGrp="1"/>
          </p:cNvSpPr>
          <p:nvPr>
            <p:ph type="title"/>
          </p:nvPr>
        </p:nvSpPr>
        <p:spPr>
          <a:xfrm>
            <a:off x="677767" y="539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3. </a:t>
            </a:r>
            <a:r>
              <a:rPr lang="en-US" sz="2400">
                <a:solidFill>
                  <a:srgbClr val="FF0000"/>
                </a:solidFill>
              </a:rPr>
              <a:t>ALARM</a:t>
            </a:r>
            <a:r>
              <a:rPr lang="en-US" sz="2400"/>
              <a:t> MANAGEMENT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069" name="Google Shape;1069;p36"/>
          <p:cNvSpPr txBox="1"/>
          <p:nvPr/>
        </p:nvSpPr>
        <p:spPr>
          <a:xfrm>
            <a:off x="909970" y="2516944"/>
            <a:ext cx="741390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>
                <a:solidFill>
                  <a:schemeClr val="dk1"/>
                </a:solidFill>
                <a:latin typeface="Nunito" pitchFamily="2" charset="-93"/>
                <a:ea typeface="Nunito"/>
                <a:cs typeface="Nunito"/>
                <a:sym typeface="Nunito"/>
                <a:hlinkClick r:id="rId3"/>
              </a:rPr>
              <a:t>Alarms Management</a:t>
            </a:r>
          </a:p>
          <a:p>
            <a:r>
              <a:rPr lang="en-US" sz="1600">
                <a:solidFill>
                  <a:schemeClr val="dk1"/>
                </a:solidFill>
                <a:latin typeface="Nunito" pitchFamily="2" charset="-93"/>
                <a:ea typeface="Nunito"/>
                <a:cs typeface="Nunito"/>
                <a:sym typeface="Nunito"/>
                <a:hlinkClick r:id="rId4"/>
              </a:rPr>
              <a:t>Creating Rules from Alarms</a:t>
            </a:r>
            <a:endParaRPr lang="en-US" sz="1600">
              <a:solidFill>
                <a:schemeClr val="dk1"/>
              </a:solidFill>
              <a:latin typeface="Nunito" pitchFamily="2" charset="-93"/>
              <a:ea typeface="Nunito"/>
              <a:cs typeface="Nunito"/>
              <a:sym typeface="Nunito"/>
            </a:endParaRPr>
          </a:p>
        </p:txBody>
      </p:sp>
      <p:cxnSp>
        <p:nvCxnSpPr>
          <p:cNvPr id="1169" name="Google Shape;1169;p36"/>
          <p:cNvCxnSpPr/>
          <p:nvPr/>
        </p:nvCxnSpPr>
        <p:spPr>
          <a:xfrm>
            <a:off x="1025470" y="2440510"/>
            <a:ext cx="191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0402987-08CF-2666-C6AF-36D47DE4B020}"/>
              </a:ext>
            </a:extLst>
          </p:cNvPr>
          <p:cNvSpPr txBox="1"/>
          <p:nvPr/>
        </p:nvSpPr>
        <p:spPr>
          <a:xfrm>
            <a:off x="909970" y="473129"/>
            <a:ext cx="770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>
                <a:solidFill>
                  <a:schemeClr val="tx1"/>
                </a:solidFill>
                <a:latin typeface="Nunito" pitchFamily="2" charset="0"/>
              </a:rPr>
              <a:t>AlienVault provides a consolidated view of alarms triggered within all connected deployments. An alarm consists of one or more events, based on the following:</a:t>
            </a:r>
          </a:p>
          <a:p>
            <a:pPr algn="just"/>
            <a:r>
              <a:rPr lang="en-US" sz="1600">
                <a:solidFill>
                  <a:schemeClr val="tx1"/>
                </a:solidFill>
                <a:latin typeface="Nunito" pitchFamily="2" charset="0"/>
              </a:rPr>
              <a:t>- Based on correlation rules in </a:t>
            </a:r>
            <a:r>
              <a:rPr lang="en-US" sz="1600" err="1">
                <a:solidFill>
                  <a:schemeClr val="tx1"/>
                </a:solidFill>
                <a:latin typeface="Nunito" pitchFamily="2" charset="0"/>
              </a:rPr>
              <a:t>alienvault</a:t>
            </a:r>
            <a:r>
              <a:rPr lang="en-US" sz="1600">
                <a:solidFill>
                  <a:schemeClr val="tx1"/>
                </a:solidFill>
                <a:latin typeface="Nunito" pitchFamily="2" charset="0"/>
              </a:rPr>
              <a:t> that analyze events for behavioral patterns.</a:t>
            </a:r>
          </a:p>
          <a:p>
            <a:pPr algn="just"/>
            <a:r>
              <a:rPr lang="en-US" sz="1600">
                <a:solidFill>
                  <a:schemeClr val="tx1"/>
                </a:solidFill>
                <a:latin typeface="Nunito" pitchFamily="2" charset="0"/>
              </a:rPr>
              <a:t>- Based on orchestration rules designed to raise an alarm for a particular type of event.</a:t>
            </a:r>
          </a:p>
        </p:txBody>
      </p:sp>
      <p:sp>
        <p:nvSpPr>
          <p:cNvPr id="2" name="Google Shape;1073;p36">
            <a:extLst>
              <a:ext uri="{FF2B5EF4-FFF2-40B4-BE49-F238E27FC236}">
                <a16:creationId xmlns:a16="http://schemas.microsoft.com/office/drawing/2014/main" id="{AC38F08F-8593-908F-FBE8-EF2CC55AEC4C}"/>
              </a:ext>
            </a:extLst>
          </p:cNvPr>
          <p:cNvSpPr txBox="1"/>
          <p:nvPr/>
        </p:nvSpPr>
        <p:spPr>
          <a:xfrm>
            <a:off x="922780" y="1955123"/>
            <a:ext cx="730982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Links implementation</a:t>
            </a:r>
            <a:endParaRPr sz="20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Google Shape;1065;p36">
            <a:extLst>
              <a:ext uri="{FF2B5EF4-FFF2-40B4-BE49-F238E27FC236}">
                <a16:creationId xmlns:a16="http://schemas.microsoft.com/office/drawing/2014/main" id="{8CE5F2FC-C742-9B81-B237-E3228A38E6A0}"/>
              </a:ext>
            </a:extLst>
          </p:cNvPr>
          <p:cNvSpPr txBox="1">
            <a:spLocks/>
          </p:cNvSpPr>
          <p:nvPr/>
        </p:nvSpPr>
        <p:spPr>
          <a:xfrm>
            <a:off x="718574" y="310071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/>
              <a:t>4. </a:t>
            </a:r>
            <a:r>
              <a:rPr lang="en-US" sz="2400">
                <a:solidFill>
                  <a:srgbClr val="FF0000"/>
                </a:solidFill>
              </a:rPr>
              <a:t>HIDS</a:t>
            </a:r>
            <a:r>
              <a:rPr lang="en-US" sz="2400"/>
              <a:t> DEPLOYMENT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F3283-7C27-FC17-7C6C-D3EB678B0327}"/>
              </a:ext>
            </a:extLst>
          </p:cNvPr>
          <p:cNvSpPr txBox="1"/>
          <p:nvPr/>
        </p:nvSpPr>
        <p:spPr>
          <a:xfrm>
            <a:off x="909970" y="3619633"/>
            <a:ext cx="7512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Nunito" pitchFamily="2" charset="0"/>
              </a:rPr>
              <a:t>Provide features: File integrity monitoring, Rootkit detection, Event log collection</a:t>
            </a:r>
          </a:p>
        </p:txBody>
      </p:sp>
      <p:cxnSp>
        <p:nvCxnSpPr>
          <p:cNvPr id="5" name="Google Shape;1169;p36">
            <a:extLst>
              <a:ext uri="{FF2B5EF4-FFF2-40B4-BE49-F238E27FC236}">
                <a16:creationId xmlns:a16="http://schemas.microsoft.com/office/drawing/2014/main" id="{D68BD2F8-A6E1-1082-2464-6100B49430E2}"/>
              </a:ext>
            </a:extLst>
          </p:cNvPr>
          <p:cNvCxnSpPr/>
          <p:nvPr/>
        </p:nvCxnSpPr>
        <p:spPr>
          <a:xfrm>
            <a:off x="999850" y="4332643"/>
            <a:ext cx="191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073;p36">
            <a:extLst>
              <a:ext uri="{FF2B5EF4-FFF2-40B4-BE49-F238E27FC236}">
                <a16:creationId xmlns:a16="http://schemas.microsoft.com/office/drawing/2014/main" id="{59E96E98-F9B8-FDB5-E5F3-B2B26A42B631}"/>
              </a:ext>
            </a:extLst>
          </p:cNvPr>
          <p:cNvSpPr txBox="1"/>
          <p:nvPr/>
        </p:nvSpPr>
        <p:spPr>
          <a:xfrm>
            <a:off x="909970" y="3873630"/>
            <a:ext cx="556485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Links implementation</a:t>
            </a:r>
            <a:endParaRPr sz="20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28283-23B3-262C-3E2E-8A4F6828F8DD}"/>
              </a:ext>
            </a:extLst>
          </p:cNvPr>
          <p:cNvSpPr txBox="1"/>
          <p:nvPr/>
        </p:nvSpPr>
        <p:spPr>
          <a:xfrm>
            <a:off x="922780" y="4348332"/>
            <a:ext cx="7211122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Nunito"/>
                <a:hlinkClick r:id="rId5"/>
              </a:rPr>
              <a:t>HIDS (youtube.com)</a:t>
            </a:r>
            <a:endParaRPr lang="en-US" sz="1600">
              <a:latin typeface="Nunito"/>
            </a:endParaRPr>
          </a:p>
          <a:p>
            <a:r>
              <a:rPr lang="en-US" sz="1600">
                <a:latin typeface="Nunito"/>
                <a:hlinkClick r:id="rId6"/>
              </a:rPr>
              <a:t>Deploy </a:t>
            </a:r>
            <a:r>
              <a:rPr lang="en-US" sz="1600" err="1">
                <a:latin typeface="Nunito"/>
                <a:hlinkClick r:id="rId6"/>
              </a:rPr>
              <a:t>LevelBlue</a:t>
            </a:r>
            <a:r>
              <a:rPr lang="en-US" sz="1600">
                <a:latin typeface="Nunito"/>
                <a:hlinkClick r:id="rId6"/>
              </a:rPr>
              <a:t> HIDS Agents</a:t>
            </a:r>
            <a:endParaRPr lang="en-US" sz="160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127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36"/>
          <p:cNvSpPr txBox="1">
            <a:spLocks noGrp="1"/>
          </p:cNvSpPr>
          <p:nvPr>
            <p:ph type="title"/>
          </p:nvPr>
        </p:nvSpPr>
        <p:spPr>
          <a:xfrm>
            <a:off x="732810" y="2513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5. </a:t>
            </a:r>
            <a:r>
              <a:rPr lang="en-US" sz="2400">
                <a:solidFill>
                  <a:srgbClr val="FF0000"/>
                </a:solidFill>
              </a:rPr>
              <a:t>BEHAVIOUR</a:t>
            </a:r>
            <a:r>
              <a:rPr lang="en-US" sz="2400"/>
              <a:t> MONITORING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069" name="Google Shape;1069;p36"/>
          <p:cNvSpPr txBox="1"/>
          <p:nvPr/>
        </p:nvSpPr>
        <p:spPr>
          <a:xfrm>
            <a:off x="732809" y="3109461"/>
            <a:ext cx="741390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>
                <a:latin typeface="Nunito" pitchFamily="2" charset="-93"/>
                <a:hlinkClick r:id="rId3"/>
              </a:rPr>
              <a:t>Behavioral Monitoring with AlienVault (</a:t>
            </a:r>
            <a:r>
              <a:rPr lang="en-US" sz="1600" err="1">
                <a:latin typeface="Nunito" pitchFamily="2" charset="-93"/>
                <a:hlinkClick r:id="rId3"/>
              </a:rPr>
              <a:t>youtube</a:t>
            </a:r>
            <a:r>
              <a:rPr lang="en-US" sz="1600">
                <a:latin typeface="Nunito" pitchFamily="2" charset="-93"/>
                <a:hlinkClick r:id="rId3"/>
              </a:rPr>
              <a:t>)</a:t>
            </a:r>
            <a:endParaRPr lang="en-US" sz="1600">
              <a:latin typeface="Nunito" pitchFamily="2" charset="-93"/>
            </a:endParaRPr>
          </a:p>
          <a:p>
            <a:r>
              <a:rPr lang="en-US" sz="1600">
                <a:latin typeface="Nunito" pitchFamily="2" charset="-93"/>
                <a:hlinkClick r:id="rId4"/>
              </a:rPr>
              <a:t>User Behavior Analytics</a:t>
            </a:r>
            <a:endParaRPr lang="en-US" sz="1600">
              <a:latin typeface="Nunito" pitchFamily="2" charset="-93"/>
            </a:endParaRPr>
          </a:p>
          <a:p>
            <a:r>
              <a:rPr lang="en-US" sz="1600">
                <a:solidFill>
                  <a:schemeClr val="dk1"/>
                </a:solidFill>
                <a:latin typeface="Nunito" pitchFamily="2" charset="-93"/>
                <a:ea typeface="Nunito"/>
                <a:cs typeface="Nunito"/>
                <a:sym typeface="Nunito"/>
                <a:hlinkClick r:id="rId5"/>
              </a:rPr>
              <a:t>NetFlow Monitoring Configuration</a:t>
            </a:r>
            <a:endParaRPr lang="en-US" sz="1600">
              <a:solidFill>
                <a:schemeClr val="dk1"/>
              </a:solidFill>
              <a:latin typeface="Nunito" pitchFamily="2" charset="-93"/>
              <a:ea typeface="Nunito"/>
              <a:cs typeface="Nunito"/>
              <a:sym typeface="Nunito"/>
            </a:endParaRPr>
          </a:p>
        </p:txBody>
      </p:sp>
      <p:cxnSp>
        <p:nvCxnSpPr>
          <p:cNvPr id="1169" name="Google Shape;1169;p36"/>
          <p:cNvCxnSpPr/>
          <p:nvPr/>
        </p:nvCxnSpPr>
        <p:spPr>
          <a:xfrm>
            <a:off x="835499" y="2793287"/>
            <a:ext cx="191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0402987-08CF-2666-C6AF-36D47DE4B020}"/>
              </a:ext>
            </a:extLst>
          </p:cNvPr>
          <p:cNvSpPr txBox="1"/>
          <p:nvPr/>
        </p:nvSpPr>
        <p:spPr>
          <a:xfrm>
            <a:off x="914400" y="774375"/>
            <a:ext cx="72323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>
                <a:latin typeface="Nunito" pitchFamily="2" charset="0"/>
              </a:rPr>
              <a:t>From a behavioral monitoring perspective, AlienVault correlates data from built-in </a:t>
            </a:r>
            <a:r>
              <a:rPr lang="en-US" sz="1600" err="1">
                <a:latin typeface="Nunito" pitchFamily="2" charset="0"/>
              </a:rPr>
              <a:t>netflow</a:t>
            </a:r>
            <a:r>
              <a:rPr lang="en-US" sz="1600">
                <a:latin typeface="Nunito" pitchFamily="2" charset="0"/>
              </a:rPr>
              <a:t> analysis and service availability monitoring technologies to pinpoint policy violations, insider threat risks, as well as malware infection and system compromise.</a:t>
            </a:r>
          </a:p>
        </p:txBody>
      </p:sp>
      <p:sp>
        <p:nvSpPr>
          <p:cNvPr id="2" name="Google Shape;1073;p36">
            <a:extLst>
              <a:ext uri="{FF2B5EF4-FFF2-40B4-BE49-F238E27FC236}">
                <a16:creationId xmlns:a16="http://schemas.microsoft.com/office/drawing/2014/main" id="{AC38F08F-8593-908F-FBE8-EF2CC55AEC4C}"/>
              </a:ext>
            </a:extLst>
          </p:cNvPr>
          <p:cNvSpPr txBox="1"/>
          <p:nvPr/>
        </p:nvSpPr>
        <p:spPr>
          <a:xfrm>
            <a:off x="732809" y="2307900"/>
            <a:ext cx="730982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Links implementation</a:t>
            </a:r>
            <a:endParaRPr sz="20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720773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36"/>
          <p:cNvSpPr txBox="1">
            <a:spLocks noGrp="1"/>
          </p:cNvSpPr>
          <p:nvPr>
            <p:ph type="title"/>
          </p:nvPr>
        </p:nvSpPr>
        <p:spPr>
          <a:xfrm>
            <a:off x="685435" y="1989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5. </a:t>
            </a:r>
            <a:r>
              <a:rPr lang="en-US" sz="2400">
                <a:solidFill>
                  <a:srgbClr val="FF0000"/>
                </a:solidFill>
              </a:rPr>
              <a:t>LOGS </a:t>
            </a:r>
            <a:r>
              <a:rPr lang="en-US" sz="2400">
                <a:solidFill>
                  <a:schemeClr val="tx1"/>
                </a:solidFill>
              </a:rPr>
              <a:t>COLLECTING</a:t>
            </a:r>
            <a:endParaRPr sz="24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788FD-E433-E219-7368-FE9569D7ACDA}"/>
              </a:ext>
            </a:extLst>
          </p:cNvPr>
          <p:cNvSpPr txBox="1"/>
          <p:nvPr/>
        </p:nvSpPr>
        <p:spPr>
          <a:xfrm>
            <a:off x="926099" y="784051"/>
            <a:ext cx="76008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Nunito" pitchFamily="2" charset="0"/>
              </a:rPr>
              <a:t>It collects, stores, and manages logs and event data from various devices and applications, helping organizations comply with regulatory requirements and aiding in forensic investigations.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5389F-740C-3482-4928-7CD7B447F53E}"/>
              </a:ext>
            </a:extLst>
          </p:cNvPr>
          <p:cNvSpPr txBox="1"/>
          <p:nvPr/>
        </p:nvSpPr>
        <p:spPr>
          <a:xfrm>
            <a:off x="1063631" y="3637526"/>
            <a:ext cx="73258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Nunito" pitchFamily="2" charset="0"/>
              </a:rPr>
              <a:t>2. Pull: </a:t>
            </a:r>
            <a:r>
              <a:rPr lang="en-US" sz="1600">
                <a:latin typeface="Nunito" pitchFamily="2" charset="0"/>
              </a:rPr>
              <a:t>log into the device and “pull” the log records from the participating system’s own security logs (ex: syslog connector)</a:t>
            </a:r>
          </a:p>
          <a:p>
            <a:r>
              <a:rPr lang="en-US" sz="1600">
                <a:latin typeface="Nunito" pitchFamily="2" charset="0"/>
              </a:rPr>
              <a:t>Ex: OSSEC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5F1EC-7A96-9B8C-F6D3-BAB7790CD912}"/>
              </a:ext>
            </a:extLst>
          </p:cNvPr>
          <p:cNvSpPr txBox="1"/>
          <p:nvPr/>
        </p:nvSpPr>
        <p:spPr>
          <a:xfrm>
            <a:off x="1063631" y="1879929"/>
            <a:ext cx="69652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Nunito" pitchFamily="2" charset="0"/>
              </a:rPr>
              <a:t>1.Push: </a:t>
            </a:r>
            <a:r>
              <a:rPr lang="en-US" sz="1600">
                <a:latin typeface="Nunito" pitchFamily="2" charset="0"/>
              </a:rPr>
              <a:t>an agent be installed on the participating device to send (“push”) the latest batch of log records after a configurable time period (ex: windows connector)</a:t>
            </a:r>
          </a:p>
          <a:p>
            <a:r>
              <a:rPr lang="en-US" sz="1600">
                <a:latin typeface="Nunito" pitchFamily="2" charset="0"/>
              </a:rPr>
              <a:t>Ex: </a:t>
            </a:r>
            <a:r>
              <a:rPr lang="en-US" sz="1600" err="1">
                <a:latin typeface="Nunito" pitchFamily="2" charset="0"/>
              </a:rPr>
              <a:t>Rsyslog</a:t>
            </a:r>
            <a:endParaRPr lang="en-US" sz="160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6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457550" y="2257625"/>
            <a:ext cx="622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</a:t>
            </a:r>
          </a:p>
        </p:txBody>
      </p:sp>
      <p:sp>
        <p:nvSpPr>
          <p:cNvPr id="442" name="Google Shape;442;p31"/>
          <p:cNvSpPr txBox="1">
            <a:spLocks noGrp="1"/>
          </p:cNvSpPr>
          <p:nvPr>
            <p:ph type="title" idx="2"/>
          </p:nvPr>
        </p:nvSpPr>
        <p:spPr>
          <a:xfrm>
            <a:off x="3940603" y="1169568"/>
            <a:ext cx="126279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47476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Ảnh có chứa văn bản, ảnh chụp màn hình, biểu đồ, Phông chữ&#10;&#10;Description automatically generated">
            <a:extLst>
              <a:ext uri="{FF2B5EF4-FFF2-40B4-BE49-F238E27FC236}">
                <a16:creationId xmlns:a16="http://schemas.microsoft.com/office/drawing/2014/main" id="{0AE2AB89-952E-747F-B4E8-EE25512A8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785" y="126004"/>
            <a:ext cx="5624496" cy="5017496"/>
          </a:xfrm>
          <a:prstGeom prst="rect">
            <a:avLst/>
          </a:prstGeom>
        </p:spPr>
      </p:pic>
      <p:sp>
        <p:nvSpPr>
          <p:cNvPr id="743" name="Google Shape;743;p33"/>
          <p:cNvSpPr txBox="1">
            <a:spLocks noGrp="1"/>
          </p:cNvSpPr>
          <p:nvPr>
            <p:ph type="title"/>
          </p:nvPr>
        </p:nvSpPr>
        <p:spPr>
          <a:xfrm>
            <a:off x="576784" y="73446"/>
            <a:ext cx="60447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</a:t>
            </a:r>
            <a:r>
              <a:rPr lang="en">
                <a:solidFill>
                  <a:schemeClr val="lt2"/>
                </a:solidFill>
              </a:rPr>
              <a:t>TOPOLOGY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" name="Google Shape;744;p33">
            <a:extLst>
              <a:ext uri="{FF2B5EF4-FFF2-40B4-BE49-F238E27FC236}">
                <a16:creationId xmlns:a16="http://schemas.microsoft.com/office/drawing/2014/main" id="{0E63B2CA-D103-56CB-612C-C527786835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5310" y="993033"/>
            <a:ext cx="2985537" cy="629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Simulate common network topologies in businesses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>
              <a:solidFill>
                <a:srgbClr val="3C3C3B"/>
              </a:solidFill>
              <a:latin typeface="Nunito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>
              <a:solidFill>
                <a:srgbClr val="3C3C3B"/>
              </a:solidFill>
              <a:latin typeface="Nunito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>
              <a:solidFill>
                <a:srgbClr val="3C3C3B"/>
              </a:solidFill>
              <a:latin typeface="Nunito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>
              <a:solidFill>
                <a:srgbClr val="3C3C3B"/>
              </a:solidFill>
              <a:latin typeface="Nunito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1600">
              <a:solidFill>
                <a:srgbClr val="3C3C3B"/>
              </a:solidFill>
              <a:latin typeface="Nunito" pitchFamily="2" charset="0"/>
            </a:endParaRPr>
          </a:p>
        </p:txBody>
      </p:sp>
      <p:sp>
        <p:nvSpPr>
          <p:cNvPr id="6" name="Google Shape;744;p33">
            <a:extLst>
              <a:ext uri="{FF2B5EF4-FFF2-40B4-BE49-F238E27FC236}">
                <a16:creationId xmlns:a16="http://schemas.microsoft.com/office/drawing/2014/main" id="{2D1A8841-EFA6-59C5-DDA8-C59658AF2CD0}"/>
              </a:ext>
            </a:extLst>
          </p:cNvPr>
          <p:cNvSpPr txBox="1">
            <a:spLocks/>
          </p:cNvSpPr>
          <p:nvPr/>
        </p:nvSpPr>
        <p:spPr>
          <a:xfrm>
            <a:off x="355310" y="1937197"/>
            <a:ext cx="3242525" cy="74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Basic and suitable for limited resource to deploy AlienVault features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>
              <a:solidFill>
                <a:srgbClr val="3C3C3B"/>
              </a:solidFill>
              <a:latin typeface="Nunito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>
              <a:solidFill>
                <a:srgbClr val="3C3C3B"/>
              </a:solidFill>
              <a:latin typeface="Nunito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>
              <a:solidFill>
                <a:srgbClr val="3C3C3B"/>
              </a:solidFill>
              <a:latin typeface="Nunito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>
              <a:solidFill>
                <a:srgbClr val="3C3C3B"/>
              </a:solidFill>
              <a:latin typeface="Nunito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1600">
              <a:solidFill>
                <a:srgbClr val="3C3C3B"/>
              </a:solidFill>
              <a:latin typeface="Nunito" pitchFamily="2" charset="0"/>
            </a:endParaRPr>
          </a:p>
        </p:txBody>
      </p:sp>
      <p:sp>
        <p:nvSpPr>
          <p:cNvPr id="10" name="Google Shape;744;p33">
            <a:extLst>
              <a:ext uri="{FF2B5EF4-FFF2-40B4-BE49-F238E27FC236}">
                <a16:creationId xmlns:a16="http://schemas.microsoft.com/office/drawing/2014/main" id="{ADA75FD2-5B53-1E2E-256F-7D6FC280CFD0}"/>
              </a:ext>
            </a:extLst>
          </p:cNvPr>
          <p:cNvSpPr txBox="1">
            <a:spLocks/>
          </p:cNvSpPr>
          <p:nvPr/>
        </p:nvSpPr>
        <p:spPr>
          <a:xfrm>
            <a:off x="355310" y="2999023"/>
            <a:ext cx="3057255" cy="74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Small size </a:t>
            </a:r>
            <a:r>
              <a:rPr lang="en-US" sz="1600">
                <a:solidFill>
                  <a:srgbClr val="3C3C3B"/>
                </a:solidFill>
                <a:latin typeface="Nunito" pitchFamily="2" charset="0"/>
                <a:sym typeface="Wingdings" panose="05000000000000000000" pitchFamily="2" charset="2"/>
              </a:rPr>
              <a:t></a:t>
            </a:r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 AlienVault’s scalability and performance in an enterprise network is not demonstrated</a:t>
            </a:r>
            <a:endParaRPr lang="en" sz="1600">
              <a:solidFill>
                <a:srgbClr val="3C3C3B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616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80792-43EC-7E12-7A14-43F77C8CB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64" y="1748125"/>
            <a:ext cx="6355194" cy="3177597"/>
          </a:xfrm>
          <a:prstGeom prst="rect">
            <a:avLst/>
          </a:prstGeom>
        </p:spPr>
      </p:pic>
      <p:sp>
        <p:nvSpPr>
          <p:cNvPr id="1798" name="Google Shape;1798;p44"/>
          <p:cNvSpPr txBox="1">
            <a:spLocks noGrp="1"/>
          </p:cNvSpPr>
          <p:nvPr>
            <p:ph type="title"/>
          </p:nvPr>
        </p:nvSpPr>
        <p:spPr>
          <a:xfrm>
            <a:off x="606858" y="227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</a:t>
            </a:r>
            <a:r>
              <a:rPr lang="en-US">
                <a:solidFill>
                  <a:srgbClr val="FF0000"/>
                </a:solidFill>
              </a:rPr>
              <a:t>ARCHITECTURE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1E4F74-3F74-5437-5221-0EF7B40A7358}"/>
              </a:ext>
            </a:extLst>
          </p:cNvPr>
          <p:cNvSpPr/>
          <p:nvPr/>
        </p:nvSpPr>
        <p:spPr>
          <a:xfrm>
            <a:off x="1216094" y="2784389"/>
            <a:ext cx="866273" cy="6325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142EE6-255C-658B-1102-27C2B1AB5A2B}"/>
              </a:ext>
            </a:extLst>
          </p:cNvPr>
          <p:cNvSpPr/>
          <p:nvPr/>
        </p:nvSpPr>
        <p:spPr>
          <a:xfrm>
            <a:off x="1198499" y="3620852"/>
            <a:ext cx="866273" cy="6325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A0EE16-1383-4C1B-CC9B-7F9473125D19}"/>
              </a:ext>
            </a:extLst>
          </p:cNvPr>
          <p:cNvSpPr/>
          <p:nvPr/>
        </p:nvSpPr>
        <p:spPr>
          <a:xfrm>
            <a:off x="2194183" y="3554739"/>
            <a:ext cx="866273" cy="7185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D676D7-1A9F-5EBD-2598-1E8AD167B07B}"/>
              </a:ext>
            </a:extLst>
          </p:cNvPr>
          <p:cNvCxnSpPr>
            <a:cxnSpLocks/>
            <a:stCxn id="2" idx="0"/>
            <a:endCxn id="24" idx="2"/>
          </p:cNvCxnSpPr>
          <p:nvPr/>
        </p:nvCxnSpPr>
        <p:spPr>
          <a:xfrm flipH="1" flipV="1">
            <a:off x="1351947" y="1348619"/>
            <a:ext cx="297284" cy="1435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08A4FB-AC85-ABF3-D981-4A069F5CD515}"/>
              </a:ext>
            </a:extLst>
          </p:cNvPr>
          <p:cNvCxnSpPr>
            <a:cxnSpLocks/>
            <a:stCxn id="3" idx="0"/>
            <a:endCxn id="28" idx="1"/>
          </p:cNvCxnSpPr>
          <p:nvPr/>
        </p:nvCxnSpPr>
        <p:spPr>
          <a:xfrm flipV="1">
            <a:off x="1631636" y="954668"/>
            <a:ext cx="1570052" cy="2666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Google Shape;744;p33">
            <a:extLst>
              <a:ext uri="{FF2B5EF4-FFF2-40B4-BE49-F238E27FC236}">
                <a16:creationId xmlns:a16="http://schemas.microsoft.com/office/drawing/2014/main" id="{BE94B7B2-42FF-E2F0-FC77-B33DC2326D01}"/>
              </a:ext>
            </a:extLst>
          </p:cNvPr>
          <p:cNvSpPr txBox="1">
            <a:spLocks/>
          </p:cNvSpPr>
          <p:nvPr/>
        </p:nvSpPr>
        <p:spPr>
          <a:xfrm>
            <a:off x="0" y="718822"/>
            <a:ext cx="2703893" cy="62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sz="1600" b="0">
                <a:solidFill>
                  <a:srgbClr val="3C3C3B"/>
                </a:solidFill>
                <a:latin typeface="Nunito" pitchFamily="2" charset="0"/>
              </a:rPr>
              <a:t>TCP/UDP port 514:</a:t>
            </a:r>
            <a:br>
              <a:rPr lang="en" sz="1600" b="0">
                <a:solidFill>
                  <a:srgbClr val="3C3C3B"/>
                </a:solidFill>
                <a:latin typeface="Nunito" pitchFamily="2" charset="0"/>
              </a:rPr>
            </a:br>
            <a:r>
              <a:rPr lang="en" sz="1600" b="0">
                <a:solidFill>
                  <a:srgbClr val="3C3C3B"/>
                </a:solidFill>
                <a:latin typeface="Nunito" pitchFamily="2" charset="0"/>
              </a:rPr>
              <a:t>receive logs + store locally</a:t>
            </a:r>
          </a:p>
        </p:txBody>
      </p:sp>
      <p:sp>
        <p:nvSpPr>
          <p:cNvPr id="28" name="Google Shape;744;p33">
            <a:extLst>
              <a:ext uri="{FF2B5EF4-FFF2-40B4-BE49-F238E27FC236}">
                <a16:creationId xmlns:a16="http://schemas.microsoft.com/office/drawing/2014/main" id="{A98AD871-1D5D-FED7-9078-0AFBAC28522B}"/>
              </a:ext>
            </a:extLst>
          </p:cNvPr>
          <p:cNvSpPr txBox="1">
            <a:spLocks/>
          </p:cNvSpPr>
          <p:nvPr/>
        </p:nvSpPr>
        <p:spPr>
          <a:xfrm>
            <a:off x="3201688" y="639769"/>
            <a:ext cx="3982740" cy="62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>
                <a:solidFill>
                  <a:srgbClr val="3C3C3B"/>
                </a:solidFill>
                <a:latin typeface="Nunito" pitchFamily="2" charset="0"/>
              </a:rPr>
              <a:t>L</a:t>
            </a:r>
            <a:r>
              <a:rPr lang="en" sz="1600" b="0">
                <a:solidFill>
                  <a:srgbClr val="3C3C3B"/>
                </a:solidFill>
                <a:latin typeface="Nunito" pitchFamily="2" charset="0"/>
              </a:rPr>
              <a:t>og analysis + normalization -&gt; Server</a:t>
            </a:r>
          </a:p>
          <a:p>
            <a:pPr marL="0" indent="0"/>
            <a:r>
              <a:rPr lang="en-US" sz="1600" b="0">
                <a:solidFill>
                  <a:srgbClr val="3C3C3B"/>
                </a:solidFill>
                <a:latin typeface="Nunito" pitchFamily="2" charset="0"/>
              </a:rPr>
              <a:t>different plugins for each type of log</a:t>
            </a:r>
            <a:endParaRPr lang="en" sz="1600" b="0">
              <a:solidFill>
                <a:srgbClr val="3C3C3B"/>
              </a:solidFill>
              <a:latin typeface="Nunito" pitchFamily="2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5B2F789-A55F-AE1F-A494-4796B61934FA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657333" y="4273286"/>
            <a:ext cx="866273" cy="402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Google Shape;744;p33">
            <a:extLst>
              <a:ext uri="{FF2B5EF4-FFF2-40B4-BE49-F238E27FC236}">
                <a16:creationId xmlns:a16="http://schemas.microsoft.com/office/drawing/2014/main" id="{E7ABC6FA-3DF9-79AD-678E-2E81333DB4B7}"/>
              </a:ext>
            </a:extLst>
          </p:cNvPr>
          <p:cNvSpPr txBox="1">
            <a:spLocks/>
          </p:cNvSpPr>
          <p:nvPr/>
        </p:nvSpPr>
        <p:spPr>
          <a:xfrm>
            <a:off x="1959573" y="4675733"/>
            <a:ext cx="3128066" cy="432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>
                <a:solidFill>
                  <a:srgbClr val="3C3C3B"/>
                </a:solidFill>
                <a:latin typeface="Nunito" pitchFamily="2" charset="0"/>
              </a:rPr>
              <a:t>2 types: Detectors &amp; Monitors</a:t>
            </a:r>
            <a:endParaRPr lang="en" sz="1600" b="0">
              <a:solidFill>
                <a:srgbClr val="3C3C3B"/>
              </a:solidFill>
              <a:latin typeface="Nunito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DAEE85-B654-B7A3-57B3-CE902B0E0F28}"/>
              </a:ext>
            </a:extLst>
          </p:cNvPr>
          <p:cNvSpPr/>
          <p:nvPr/>
        </p:nvSpPr>
        <p:spPr>
          <a:xfrm>
            <a:off x="4489742" y="3792842"/>
            <a:ext cx="866273" cy="432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F84CAD-8D71-D950-8556-EA3F22B8A342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5356015" y="4008882"/>
            <a:ext cx="1898483" cy="465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Google Shape;744;p33">
            <a:extLst>
              <a:ext uri="{FF2B5EF4-FFF2-40B4-BE49-F238E27FC236}">
                <a16:creationId xmlns:a16="http://schemas.microsoft.com/office/drawing/2014/main" id="{7A5B3E8B-D014-56E9-16FC-89375E4A175E}"/>
              </a:ext>
            </a:extLst>
          </p:cNvPr>
          <p:cNvSpPr txBox="1">
            <a:spLocks/>
          </p:cNvSpPr>
          <p:nvPr/>
        </p:nvSpPr>
        <p:spPr>
          <a:xfrm>
            <a:off x="5402780" y="4474509"/>
            <a:ext cx="3703435" cy="613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>
                <a:solidFill>
                  <a:srgbClr val="3C3C3B"/>
                </a:solidFill>
                <a:latin typeface="Nunito" pitchFamily="2" charset="0"/>
              </a:rPr>
              <a:t>Port 40001: Aggregation, Risk assessment, Correlation of events</a:t>
            </a:r>
            <a:endParaRPr lang="en" sz="1600" b="0">
              <a:solidFill>
                <a:srgbClr val="3C3C3B"/>
              </a:solidFill>
              <a:latin typeface="Nunito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D881D8-458A-4672-9FF1-41EABA88D099}"/>
              </a:ext>
            </a:extLst>
          </p:cNvPr>
          <p:cNvSpPr/>
          <p:nvPr/>
        </p:nvSpPr>
        <p:spPr>
          <a:xfrm>
            <a:off x="4629897" y="2833471"/>
            <a:ext cx="703316" cy="5343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177F6ED-4B2B-25AE-C76A-27DED473BABB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5333213" y="3100647"/>
            <a:ext cx="1035149" cy="488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Google Shape;744;p33">
            <a:extLst>
              <a:ext uri="{FF2B5EF4-FFF2-40B4-BE49-F238E27FC236}">
                <a16:creationId xmlns:a16="http://schemas.microsoft.com/office/drawing/2014/main" id="{D2486AAD-2E6F-5EAA-6AEC-08DE3D512758}"/>
              </a:ext>
            </a:extLst>
          </p:cNvPr>
          <p:cNvSpPr txBox="1">
            <a:spLocks/>
          </p:cNvSpPr>
          <p:nvPr/>
        </p:nvSpPr>
        <p:spPr>
          <a:xfrm>
            <a:off x="6368362" y="3298047"/>
            <a:ext cx="2688755" cy="5829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>
                <a:solidFill>
                  <a:srgbClr val="3C3C3B"/>
                </a:solidFill>
                <a:latin typeface="Nunito" pitchFamily="2" charset="0"/>
              </a:rPr>
              <a:t>Stores events and system configuration data</a:t>
            </a:r>
            <a:endParaRPr lang="en" sz="1600" b="0">
              <a:solidFill>
                <a:srgbClr val="3C3C3B"/>
              </a:solidFill>
              <a:latin typeface="Nunito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6448E8-584C-EF8A-5821-4076EF72B79C}"/>
              </a:ext>
            </a:extLst>
          </p:cNvPr>
          <p:cNvSpPr/>
          <p:nvPr/>
        </p:nvSpPr>
        <p:spPr>
          <a:xfrm>
            <a:off x="3438937" y="2861915"/>
            <a:ext cx="917801" cy="4320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5EE16C-E538-D24F-2293-B50410885CC6}"/>
              </a:ext>
            </a:extLst>
          </p:cNvPr>
          <p:cNvCxnSpPr>
            <a:cxnSpLocks/>
            <a:stCxn id="23" idx="0"/>
            <a:endCxn id="26" idx="1"/>
          </p:cNvCxnSpPr>
          <p:nvPr/>
        </p:nvCxnSpPr>
        <p:spPr>
          <a:xfrm flipV="1">
            <a:off x="3897838" y="1968908"/>
            <a:ext cx="732059" cy="8930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Google Shape;744;p33">
            <a:extLst>
              <a:ext uri="{FF2B5EF4-FFF2-40B4-BE49-F238E27FC236}">
                <a16:creationId xmlns:a16="http://schemas.microsoft.com/office/drawing/2014/main" id="{B9F58145-33AB-402D-4223-6B1EE19240BA}"/>
              </a:ext>
            </a:extLst>
          </p:cNvPr>
          <p:cNvSpPr txBox="1">
            <a:spLocks/>
          </p:cNvSpPr>
          <p:nvPr/>
        </p:nvSpPr>
        <p:spPr>
          <a:xfrm>
            <a:off x="4629897" y="1383746"/>
            <a:ext cx="4476318" cy="1170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sz="1600" b="0">
                <a:solidFill>
                  <a:srgbClr val="3C3C3B"/>
                </a:solidFill>
                <a:latin typeface="Nunito" pitchFamily="2" charset="0"/>
              </a:rPr>
              <a:t>Connect &amp; manage</a:t>
            </a:r>
            <a:r>
              <a:rPr lang="en-US" sz="1600" b="0">
                <a:solidFill>
                  <a:srgbClr val="3C3C3B"/>
                </a:solidFill>
                <a:latin typeface="Nunito" pitchFamily="2" charset="0"/>
                <a:ea typeface="Arial" panose="020B0604020202020204" pitchFamily="34" charset="0"/>
                <a:cs typeface="Arial" panose="020B0604020202020204" pitchFamily="34" charset="0"/>
              </a:rPr>
              <a:t> OSSIM components + security tools</a:t>
            </a:r>
          </a:p>
          <a:p>
            <a:pPr marL="0" indent="0"/>
            <a:r>
              <a:rPr lang="en-US" sz="1600" b="0">
                <a:solidFill>
                  <a:srgbClr val="3C3C3B"/>
                </a:solidFill>
                <a:latin typeface="Nunito" pitchFamily="2" charset="0"/>
                <a:ea typeface="Arial" panose="020B0604020202020204" pitchFamily="34" charset="0"/>
                <a:cs typeface="Arial" panose="020B0604020202020204" pitchFamily="34" charset="0"/>
              </a:rPr>
              <a:t>Needs the least hardware resources (usually installed together with the Server component)</a:t>
            </a:r>
          </a:p>
          <a:p>
            <a:pPr marL="0" indent="0"/>
            <a:endParaRPr lang="en" sz="1600" b="0">
              <a:solidFill>
                <a:srgbClr val="3C3C3B"/>
              </a:solidFill>
              <a:latin typeface="Nunito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5" grpId="0" animBg="1"/>
      <p:bldP spid="5" grpId="1" animBg="1"/>
      <p:bldP spid="24" grpId="0" animBg="1"/>
      <p:bldP spid="24" grpId="1" animBg="1"/>
      <p:bldP spid="28" grpId="0" animBg="1"/>
      <p:bldP spid="28" grpId="1" animBg="1"/>
      <p:bldP spid="39" grpId="0" animBg="1"/>
      <p:bldP spid="39" grpId="1" animBg="1"/>
      <p:bldP spid="6" grpId="0" animBg="1"/>
      <p:bldP spid="6" grpId="1" animBg="1"/>
      <p:bldP spid="9" grpId="0" animBg="1"/>
      <p:bldP spid="9" grpId="1" animBg="1"/>
      <p:bldP spid="17" grpId="0" animBg="1"/>
      <p:bldP spid="17" grpId="1" animBg="1"/>
      <p:bldP spid="19" grpId="0" animBg="1"/>
      <p:bldP spid="19" grpId="1" animBg="1"/>
      <p:bldP spid="23" grpId="0" animBg="1"/>
      <p:bldP spid="23" grpId="1" animBg="1"/>
      <p:bldP spid="26" grpId="0" animBg="1"/>
      <p:bldP spid="2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44"/>
          <p:cNvSpPr txBox="1">
            <a:spLocks noGrp="1"/>
          </p:cNvSpPr>
          <p:nvPr>
            <p:ph type="title"/>
          </p:nvPr>
        </p:nvSpPr>
        <p:spPr>
          <a:xfrm>
            <a:off x="170985" y="419704"/>
            <a:ext cx="16383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</a:rPr>
              <a:t>1. SENSOR</a:t>
            </a:r>
          </a:p>
        </p:txBody>
      </p:sp>
      <p:grpSp>
        <p:nvGrpSpPr>
          <p:cNvPr id="1805" name="Google Shape;1805;p44"/>
          <p:cNvGrpSpPr/>
          <p:nvPr/>
        </p:nvGrpSpPr>
        <p:grpSpPr>
          <a:xfrm>
            <a:off x="8304864" y="4412086"/>
            <a:ext cx="877572" cy="731414"/>
            <a:chOff x="7472750" y="3729905"/>
            <a:chExt cx="1589817" cy="1293070"/>
          </a:xfrm>
        </p:grpSpPr>
        <p:sp>
          <p:nvSpPr>
            <p:cNvPr id="1806" name="Google Shape;1806;p44"/>
            <p:cNvSpPr/>
            <p:nvPr/>
          </p:nvSpPr>
          <p:spPr>
            <a:xfrm rot="-565977">
              <a:off x="7986573" y="4202573"/>
              <a:ext cx="720760" cy="502643"/>
            </a:xfrm>
            <a:custGeom>
              <a:avLst/>
              <a:gdLst/>
              <a:ahLst/>
              <a:cxnLst/>
              <a:rect l="l" t="t" r="r" b="b"/>
              <a:pathLst>
                <a:path w="4967" h="3464" extrusionOk="0">
                  <a:moveTo>
                    <a:pt x="4804" y="0"/>
                  </a:moveTo>
                  <a:cubicBezTo>
                    <a:pt x="4771" y="0"/>
                    <a:pt x="4735" y="11"/>
                    <a:pt x="4698" y="32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8" y="752"/>
                  </a:lnTo>
                  <a:cubicBezTo>
                    <a:pt x="4846" y="666"/>
                    <a:pt x="4967" y="434"/>
                    <a:pt x="4967" y="236"/>
                  </a:cubicBezTo>
                  <a:cubicBezTo>
                    <a:pt x="4967" y="89"/>
                    <a:pt x="4900" y="0"/>
                    <a:pt x="4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 rot="-565977">
              <a:off x="7990209" y="4180766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2" y="0"/>
                  </a:moveTo>
                  <a:lnTo>
                    <a:pt x="1" y="2732"/>
                  </a:lnTo>
                  <a:lnTo>
                    <a:pt x="2032" y="3904"/>
                  </a:lnTo>
                  <a:lnTo>
                    <a:pt x="6920" y="1189"/>
                  </a:lnTo>
                  <a:lnTo>
                    <a:pt x="4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 rot="-565977">
              <a:off x="8305345" y="4322142"/>
              <a:ext cx="720905" cy="502643"/>
            </a:xfrm>
            <a:custGeom>
              <a:avLst/>
              <a:gdLst/>
              <a:ahLst/>
              <a:cxnLst/>
              <a:rect l="l" t="t" r="r" b="b"/>
              <a:pathLst>
                <a:path w="4968" h="3464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1"/>
                  </a:lnTo>
                  <a:cubicBezTo>
                    <a:pt x="4846" y="666"/>
                    <a:pt x="4967" y="435"/>
                    <a:pt x="4967" y="237"/>
                  </a:cubicBezTo>
                  <a:cubicBezTo>
                    <a:pt x="4966" y="89"/>
                    <a:pt x="4899" y="1"/>
                    <a:pt x="4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 rot="-565977">
              <a:off x="8036042" y="4631936"/>
              <a:ext cx="295008" cy="274538"/>
            </a:xfrm>
            <a:custGeom>
              <a:avLst/>
              <a:gdLst/>
              <a:ahLst/>
              <a:cxnLst/>
              <a:rect l="l" t="t" r="r" b="b"/>
              <a:pathLst>
                <a:path w="2033" h="1892" extrusionOk="0">
                  <a:moveTo>
                    <a:pt x="1" y="0"/>
                  </a:moveTo>
                  <a:lnTo>
                    <a:pt x="1" y="718"/>
                  </a:lnTo>
                  <a:lnTo>
                    <a:pt x="2032" y="1892"/>
                  </a:lnTo>
                  <a:lnTo>
                    <a:pt x="2032" y="1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 rot="-565977">
              <a:off x="8094359" y="4801415"/>
              <a:ext cx="205185" cy="173981"/>
            </a:xfrm>
            <a:custGeom>
              <a:avLst/>
              <a:gdLst/>
              <a:ahLst/>
              <a:cxnLst/>
              <a:rect l="l" t="t" r="r" b="b"/>
              <a:pathLst>
                <a:path w="1414" h="1199" extrusionOk="0">
                  <a:moveTo>
                    <a:pt x="1414" y="0"/>
                  </a:moveTo>
                  <a:lnTo>
                    <a:pt x="1" y="813"/>
                  </a:lnTo>
                  <a:lnTo>
                    <a:pt x="1" y="1198"/>
                  </a:lnTo>
                  <a:lnTo>
                    <a:pt x="1414" y="38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4"/>
            <p:cNvSpPr/>
            <p:nvPr/>
          </p:nvSpPr>
          <p:spPr>
            <a:xfrm rot="-565977">
              <a:off x="7886976" y="4705778"/>
              <a:ext cx="400067" cy="230862"/>
            </a:xfrm>
            <a:custGeom>
              <a:avLst/>
              <a:gdLst/>
              <a:ahLst/>
              <a:cxnLst/>
              <a:rect l="l" t="t" r="r" b="b"/>
              <a:pathLst>
                <a:path w="2757" h="1591" extrusionOk="0">
                  <a:moveTo>
                    <a:pt x="1413" y="0"/>
                  </a:moveTo>
                  <a:lnTo>
                    <a:pt x="0" y="813"/>
                  </a:lnTo>
                  <a:lnTo>
                    <a:pt x="1344" y="1590"/>
                  </a:lnTo>
                  <a:lnTo>
                    <a:pt x="2757" y="777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 rot="-565977">
              <a:off x="8024400" y="4740838"/>
              <a:ext cx="108977" cy="62975"/>
            </a:xfrm>
            <a:custGeom>
              <a:avLst/>
              <a:gdLst/>
              <a:ahLst/>
              <a:cxnLst/>
              <a:rect l="l" t="t" r="r" b="b"/>
              <a:pathLst>
                <a:path w="751" h="434" extrusionOk="0">
                  <a:moveTo>
                    <a:pt x="386" y="1"/>
                  </a:moveTo>
                  <a:lnTo>
                    <a:pt x="1" y="222"/>
                  </a:lnTo>
                  <a:lnTo>
                    <a:pt x="367" y="433"/>
                  </a:lnTo>
                  <a:lnTo>
                    <a:pt x="751" y="213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 rot="-565977">
              <a:off x="8115690" y="4775976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5" y="0"/>
                  </a:moveTo>
                  <a:lnTo>
                    <a:pt x="1" y="221"/>
                  </a:lnTo>
                  <a:lnTo>
                    <a:pt x="367" y="432"/>
                  </a:lnTo>
                  <a:lnTo>
                    <a:pt x="751" y="212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 rot="-565977">
              <a:off x="7902608" y="4839377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0"/>
                  </a:moveTo>
                  <a:lnTo>
                    <a:pt x="0" y="385"/>
                  </a:lnTo>
                  <a:lnTo>
                    <a:pt x="1344" y="1162"/>
                  </a:lnTo>
                  <a:lnTo>
                    <a:pt x="1344" y="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 rot="-565977">
              <a:off x="7913909" y="4873008"/>
              <a:ext cx="176018" cy="118696"/>
            </a:xfrm>
            <a:custGeom>
              <a:avLst/>
              <a:gdLst/>
              <a:ahLst/>
              <a:cxnLst/>
              <a:rect l="l" t="t" r="r" b="b"/>
              <a:pathLst>
                <a:path w="1213" h="818" extrusionOk="0">
                  <a:moveTo>
                    <a:pt x="199" y="0"/>
                  </a:moveTo>
                  <a:lnTo>
                    <a:pt x="1" y="116"/>
                  </a:lnTo>
                  <a:lnTo>
                    <a:pt x="1213" y="818"/>
                  </a:lnTo>
                  <a:lnTo>
                    <a:pt x="1213" y="587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 rot="-565977">
              <a:off x="7905200" y="4869168"/>
              <a:ext cx="29022" cy="33664"/>
            </a:xfrm>
            <a:custGeom>
              <a:avLst/>
              <a:gdLst/>
              <a:ahLst/>
              <a:cxnLst/>
              <a:rect l="l" t="t" r="r" b="b"/>
              <a:pathLst>
                <a:path w="200" h="232" extrusionOk="0">
                  <a:moveTo>
                    <a:pt x="1" y="1"/>
                  </a:moveTo>
                  <a:lnTo>
                    <a:pt x="1" y="231"/>
                  </a:lnTo>
                  <a:lnTo>
                    <a:pt x="199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 rot="-565977">
              <a:off x="8442526" y="4240135"/>
              <a:ext cx="445922" cy="205178"/>
            </a:xfrm>
            <a:custGeom>
              <a:avLst/>
              <a:gdLst/>
              <a:ahLst/>
              <a:cxnLst/>
              <a:rect l="l" t="t" r="r" b="b"/>
              <a:pathLst>
                <a:path w="3073" h="1414" extrusionOk="0">
                  <a:moveTo>
                    <a:pt x="2083" y="435"/>
                  </a:moveTo>
                  <a:lnTo>
                    <a:pt x="2544" y="701"/>
                  </a:lnTo>
                  <a:lnTo>
                    <a:pt x="2463" y="747"/>
                  </a:lnTo>
                  <a:lnTo>
                    <a:pt x="2014" y="487"/>
                  </a:lnTo>
                  <a:lnTo>
                    <a:pt x="2083" y="435"/>
                  </a:lnTo>
                  <a:close/>
                  <a:moveTo>
                    <a:pt x="1926" y="537"/>
                  </a:moveTo>
                  <a:lnTo>
                    <a:pt x="2376" y="796"/>
                  </a:lnTo>
                  <a:lnTo>
                    <a:pt x="1953" y="1042"/>
                  </a:lnTo>
                  <a:lnTo>
                    <a:pt x="1493" y="776"/>
                  </a:lnTo>
                  <a:lnTo>
                    <a:pt x="1926" y="537"/>
                  </a:lnTo>
                  <a:close/>
                  <a:moveTo>
                    <a:pt x="1406" y="827"/>
                  </a:moveTo>
                  <a:lnTo>
                    <a:pt x="1865" y="1092"/>
                  </a:lnTo>
                  <a:lnTo>
                    <a:pt x="1790" y="1135"/>
                  </a:lnTo>
                  <a:lnTo>
                    <a:pt x="1320" y="865"/>
                  </a:lnTo>
                  <a:lnTo>
                    <a:pt x="1406" y="827"/>
                  </a:lnTo>
                  <a:close/>
                  <a:moveTo>
                    <a:pt x="1835" y="1"/>
                  </a:moveTo>
                  <a:cubicBezTo>
                    <a:pt x="1692" y="1"/>
                    <a:pt x="1585" y="35"/>
                    <a:pt x="1585" y="35"/>
                  </a:cubicBezTo>
                  <a:lnTo>
                    <a:pt x="849" y="447"/>
                  </a:lnTo>
                  <a:cubicBezTo>
                    <a:pt x="849" y="447"/>
                    <a:pt x="545" y="320"/>
                    <a:pt x="349" y="320"/>
                  </a:cubicBezTo>
                  <a:cubicBezTo>
                    <a:pt x="332" y="320"/>
                    <a:pt x="316" y="321"/>
                    <a:pt x="301" y="323"/>
                  </a:cubicBezTo>
                  <a:cubicBezTo>
                    <a:pt x="76" y="355"/>
                    <a:pt x="0" y="479"/>
                    <a:pt x="0" y="479"/>
                  </a:cubicBezTo>
                  <a:lnTo>
                    <a:pt x="116" y="506"/>
                  </a:lnTo>
                  <a:cubicBezTo>
                    <a:pt x="116" y="506"/>
                    <a:pt x="125" y="698"/>
                    <a:pt x="111" y="786"/>
                  </a:cubicBezTo>
                  <a:cubicBezTo>
                    <a:pt x="99" y="863"/>
                    <a:pt x="134" y="880"/>
                    <a:pt x="204" y="881"/>
                  </a:cubicBezTo>
                  <a:cubicBezTo>
                    <a:pt x="205" y="881"/>
                    <a:pt x="205" y="881"/>
                    <a:pt x="206" y="881"/>
                  </a:cubicBezTo>
                  <a:cubicBezTo>
                    <a:pt x="322" y="881"/>
                    <a:pt x="321" y="772"/>
                    <a:pt x="321" y="772"/>
                  </a:cubicBezTo>
                  <a:cubicBezTo>
                    <a:pt x="321" y="772"/>
                    <a:pt x="426" y="765"/>
                    <a:pt x="482" y="721"/>
                  </a:cubicBezTo>
                  <a:cubicBezTo>
                    <a:pt x="537" y="677"/>
                    <a:pt x="531" y="643"/>
                    <a:pt x="531" y="643"/>
                  </a:cubicBezTo>
                  <a:lnTo>
                    <a:pt x="531" y="643"/>
                  </a:lnTo>
                  <a:cubicBezTo>
                    <a:pt x="531" y="643"/>
                    <a:pt x="852" y="865"/>
                    <a:pt x="980" y="881"/>
                  </a:cubicBezTo>
                  <a:cubicBezTo>
                    <a:pt x="1108" y="896"/>
                    <a:pt x="1204" y="898"/>
                    <a:pt x="1204" y="898"/>
                  </a:cubicBezTo>
                  <a:lnTo>
                    <a:pt x="1703" y="1186"/>
                  </a:lnTo>
                  <a:lnTo>
                    <a:pt x="1386" y="1368"/>
                  </a:lnTo>
                  <a:lnTo>
                    <a:pt x="1464" y="1413"/>
                  </a:lnTo>
                  <a:lnTo>
                    <a:pt x="1594" y="1338"/>
                  </a:lnTo>
                  <a:cubicBezTo>
                    <a:pt x="1599" y="1346"/>
                    <a:pt x="1607" y="1353"/>
                    <a:pt x="1617" y="1359"/>
                  </a:cubicBezTo>
                  <a:cubicBezTo>
                    <a:pt x="1638" y="1371"/>
                    <a:pt x="1664" y="1377"/>
                    <a:pt x="1689" y="1377"/>
                  </a:cubicBezTo>
                  <a:cubicBezTo>
                    <a:pt x="1711" y="1377"/>
                    <a:pt x="1731" y="1373"/>
                    <a:pt x="1746" y="1364"/>
                  </a:cubicBezTo>
                  <a:cubicBezTo>
                    <a:pt x="1778" y="1346"/>
                    <a:pt x="1774" y="1312"/>
                    <a:pt x="1737" y="1291"/>
                  </a:cubicBezTo>
                  <a:cubicBezTo>
                    <a:pt x="1725" y="1284"/>
                    <a:pt x="1713" y="1279"/>
                    <a:pt x="1701" y="1277"/>
                  </a:cubicBezTo>
                  <a:lnTo>
                    <a:pt x="2831" y="624"/>
                  </a:lnTo>
                  <a:cubicBezTo>
                    <a:pt x="2836" y="632"/>
                    <a:pt x="2844" y="639"/>
                    <a:pt x="2855" y="644"/>
                  </a:cubicBezTo>
                  <a:cubicBezTo>
                    <a:pt x="2875" y="657"/>
                    <a:pt x="2902" y="663"/>
                    <a:pt x="2927" y="663"/>
                  </a:cubicBezTo>
                  <a:cubicBezTo>
                    <a:pt x="2947" y="663"/>
                    <a:pt x="2967" y="659"/>
                    <a:pt x="2982" y="650"/>
                  </a:cubicBezTo>
                  <a:cubicBezTo>
                    <a:pt x="3015" y="631"/>
                    <a:pt x="3010" y="598"/>
                    <a:pt x="2973" y="577"/>
                  </a:cubicBezTo>
                  <a:cubicBezTo>
                    <a:pt x="2963" y="570"/>
                    <a:pt x="2951" y="565"/>
                    <a:pt x="2937" y="563"/>
                  </a:cubicBezTo>
                  <a:lnTo>
                    <a:pt x="3072" y="485"/>
                  </a:lnTo>
                  <a:lnTo>
                    <a:pt x="2994" y="440"/>
                  </a:lnTo>
                  <a:lnTo>
                    <a:pt x="2623" y="654"/>
                  </a:lnTo>
                  <a:lnTo>
                    <a:pt x="2144" y="377"/>
                  </a:lnTo>
                  <a:cubicBezTo>
                    <a:pt x="2144" y="377"/>
                    <a:pt x="2068" y="249"/>
                    <a:pt x="1960" y="177"/>
                  </a:cubicBezTo>
                  <a:cubicBezTo>
                    <a:pt x="1911" y="144"/>
                    <a:pt x="1830" y="113"/>
                    <a:pt x="1756" y="87"/>
                  </a:cubicBezTo>
                  <a:lnTo>
                    <a:pt x="1756" y="87"/>
                  </a:lnTo>
                  <a:cubicBezTo>
                    <a:pt x="1836" y="96"/>
                    <a:pt x="1936" y="108"/>
                    <a:pt x="1987" y="124"/>
                  </a:cubicBezTo>
                  <a:cubicBezTo>
                    <a:pt x="2077" y="154"/>
                    <a:pt x="2356" y="315"/>
                    <a:pt x="2356" y="315"/>
                  </a:cubicBezTo>
                  <a:lnTo>
                    <a:pt x="2496" y="234"/>
                  </a:lnTo>
                  <a:cubicBezTo>
                    <a:pt x="2496" y="234"/>
                    <a:pt x="2358" y="142"/>
                    <a:pt x="2103" y="46"/>
                  </a:cubicBezTo>
                  <a:cubicBezTo>
                    <a:pt x="2010" y="12"/>
                    <a:pt x="1917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 rot="-565977">
              <a:off x="8116840" y="4620368"/>
              <a:ext cx="102593" cy="59058"/>
            </a:xfrm>
            <a:custGeom>
              <a:avLst/>
              <a:gdLst/>
              <a:ahLst/>
              <a:cxnLst/>
              <a:rect l="l" t="t" r="r" b="b"/>
              <a:pathLst>
                <a:path w="707" h="407" extrusionOk="0">
                  <a:moveTo>
                    <a:pt x="331" y="0"/>
                  </a:moveTo>
                  <a:lnTo>
                    <a:pt x="0" y="191"/>
                  </a:lnTo>
                  <a:lnTo>
                    <a:pt x="94" y="245"/>
                  </a:lnTo>
                  <a:lnTo>
                    <a:pt x="212" y="177"/>
                  </a:lnTo>
                  <a:lnTo>
                    <a:pt x="610" y="407"/>
                  </a:lnTo>
                  <a:lnTo>
                    <a:pt x="706" y="351"/>
                  </a:lnTo>
                  <a:lnTo>
                    <a:pt x="308" y="121"/>
                  </a:lnTo>
                  <a:lnTo>
                    <a:pt x="425" y="5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 rot="-565977">
              <a:off x="8169398" y="4584268"/>
              <a:ext cx="120586" cy="61234"/>
            </a:xfrm>
            <a:custGeom>
              <a:avLst/>
              <a:gdLst/>
              <a:ahLst/>
              <a:cxnLst/>
              <a:rect l="l" t="t" r="r" b="b"/>
              <a:pathLst>
                <a:path w="831" h="422" extrusionOk="0">
                  <a:moveTo>
                    <a:pt x="314" y="79"/>
                  </a:moveTo>
                  <a:cubicBezTo>
                    <a:pt x="335" y="79"/>
                    <a:pt x="355" y="85"/>
                    <a:pt x="377" y="98"/>
                  </a:cubicBezTo>
                  <a:cubicBezTo>
                    <a:pt x="425" y="125"/>
                    <a:pt x="423" y="155"/>
                    <a:pt x="372" y="184"/>
                  </a:cubicBezTo>
                  <a:lnTo>
                    <a:pt x="324" y="212"/>
                  </a:lnTo>
                  <a:lnTo>
                    <a:pt x="185" y="133"/>
                  </a:lnTo>
                  <a:lnTo>
                    <a:pt x="235" y="104"/>
                  </a:lnTo>
                  <a:cubicBezTo>
                    <a:pt x="262" y="88"/>
                    <a:pt x="288" y="79"/>
                    <a:pt x="314" y="79"/>
                  </a:cubicBezTo>
                  <a:close/>
                  <a:moveTo>
                    <a:pt x="322" y="0"/>
                  </a:moveTo>
                  <a:cubicBezTo>
                    <a:pt x="261" y="0"/>
                    <a:pt x="204" y="20"/>
                    <a:pt x="154" y="49"/>
                  </a:cubicBezTo>
                  <a:lnTo>
                    <a:pt x="1" y="138"/>
                  </a:lnTo>
                  <a:lnTo>
                    <a:pt x="493" y="422"/>
                  </a:lnTo>
                  <a:lnTo>
                    <a:pt x="589" y="366"/>
                  </a:lnTo>
                  <a:lnTo>
                    <a:pt x="412" y="263"/>
                  </a:lnTo>
                  <a:lnTo>
                    <a:pt x="465" y="234"/>
                  </a:lnTo>
                  <a:lnTo>
                    <a:pt x="723" y="289"/>
                  </a:lnTo>
                  <a:lnTo>
                    <a:pt x="831" y="227"/>
                  </a:lnTo>
                  <a:lnTo>
                    <a:pt x="538" y="169"/>
                  </a:lnTo>
                  <a:cubicBezTo>
                    <a:pt x="559" y="129"/>
                    <a:pt x="545" y="84"/>
                    <a:pt x="471" y="42"/>
                  </a:cubicBezTo>
                  <a:cubicBezTo>
                    <a:pt x="420" y="13"/>
                    <a:pt x="370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 rot="-565977">
              <a:off x="8227936" y="4539867"/>
              <a:ext cx="107236" cy="55430"/>
            </a:xfrm>
            <a:custGeom>
              <a:avLst/>
              <a:gdLst/>
              <a:ahLst/>
              <a:cxnLst/>
              <a:rect l="l" t="t" r="r" b="b"/>
              <a:pathLst>
                <a:path w="739" h="382" extrusionOk="0">
                  <a:moveTo>
                    <a:pt x="288" y="81"/>
                  </a:moveTo>
                  <a:cubicBezTo>
                    <a:pt x="339" y="81"/>
                    <a:pt x="400" y="99"/>
                    <a:pt x="461" y="136"/>
                  </a:cubicBezTo>
                  <a:cubicBezTo>
                    <a:pt x="560" y="192"/>
                    <a:pt x="586" y="249"/>
                    <a:pt x="528" y="283"/>
                  </a:cubicBezTo>
                  <a:cubicBezTo>
                    <a:pt x="508" y="295"/>
                    <a:pt x="483" y="300"/>
                    <a:pt x="454" y="300"/>
                  </a:cubicBezTo>
                  <a:cubicBezTo>
                    <a:pt x="400" y="300"/>
                    <a:pt x="336" y="281"/>
                    <a:pt x="272" y="245"/>
                  </a:cubicBezTo>
                  <a:cubicBezTo>
                    <a:pt x="174" y="189"/>
                    <a:pt x="152" y="132"/>
                    <a:pt x="210" y="100"/>
                  </a:cubicBezTo>
                  <a:cubicBezTo>
                    <a:pt x="231" y="87"/>
                    <a:pt x="258" y="81"/>
                    <a:pt x="288" y="81"/>
                  </a:cubicBezTo>
                  <a:close/>
                  <a:moveTo>
                    <a:pt x="290" y="1"/>
                  </a:moveTo>
                  <a:cubicBezTo>
                    <a:pt x="224" y="1"/>
                    <a:pt x="164" y="16"/>
                    <a:pt x="114" y="44"/>
                  </a:cubicBezTo>
                  <a:cubicBezTo>
                    <a:pt x="0" y="110"/>
                    <a:pt x="13" y="209"/>
                    <a:pt x="174" y="301"/>
                  </a:cubicBezTo>
                  <a:cubicBezTo>
                    <a:pt x="266" y="355"/>
                    <a:pt x="363" y="381"/>
                    <a:pt x="450" y="381"/>
                  </a:cubicBezTo>
                  <a:cubicBezTo>
                    <a:pt x="515" y="381"/>
                    <a:pt x="575" y="367"/>
                    <a:pt x="624" y="338"/>
                  </a:cubicBezTo>
                  <a:cubicBezTo>
                    <a:pt x="739" y="272"/>
                    <a:pt x="721" y="171"/>
                    <a:pt x="560" y="78"/>
                  </a:cubicBezTo>
                  <a:cubicBezTo>
                    <a:pt x="469" y="26"/>
                    <a:pt x="375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 rot="-565977">
              <a:off x="8294361" y="4498111"/>
              <a:ext cx="80681" cy="58913"/>
            </a:xfrm>
            <a:custGeom>
              <a:avLst/>
              <a:gdLst/>
              <a:ahLst/>
              <a:cxnLst/>
              <a:rect l="l" t="t" r="r" b="b"/>
              <a:pathLst>
                <a:path w="556" h="406" extrusionOk="0">
                  <a:moveTo>
                    <a:pt x="97" y="0"/>
                  </a:moveTo>
                  <a:lnTo>
                    <a:pt x="0" y="57"/>
                  </a:lnTo>
                  <a:lnTo>
                    <a:pt x="320" y="240"/>
                  </a:lnTo>
                  <a:cubicBezTo>
                    <a:pt x="385" y="279"/>
                    <a:pt x="387" y="301"/>
                    <a:pt x="352" y="320"/>
                  </a:cubicBezTo>
                  <a:cubicBezTo>
                    <a:pt x="340" y="328"/>
                    <a:pt x="320" y="333"/>
                    <a:pt x="297" y="333"/>
                  </a:cubicBezTo>
                  <a:cubicBezTo>
                    <a:pt x="281" y="333"/>
                    <a:pt x="263" y="331"/>
                    <a:pt x="244" y="327"/>
                  </a:cubicBezTo>
                  <a:lnTo>
                    <a:pt x="234" y="397"/>
                  </a:lnTo>
                  <a:cubicBezTo>
                    <a:pt x="264" y="402"/>
                    <a:pt x="291" y="405"/>
                    <a:pt x="318" y="405"/>
                  </a:cubicBezTo>
                  <a:cubicBezTo>
                    <a:pt x="371" y="405"/>
                    <a:pt x="418" y="394"/>
                    <a:pt x="461" y="369"/>
                  </a:cubicBezTo>
                  <a:cubicBezTo>
                    <a:pt x="555" y="315"/>
                    <a:pt x="520" y="245"/>
                    <a:pt x="425" y="19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 rot="-565977">
              <a:off x="8329537" y="4465348"/>
              <a:ext cx="107526" cy="62250"/>
            </a:xfrm>
            <a:custGeom>
              <a:avLst/>
              <a:gdLst/>
              <a:ahLst/>
              <a:cxnLst/>
              <a:rect l="l" t="t" r="r" b="b"/>
              <a:pathLst>
                <a:path w="741" h="429" extrusionOk="0">
                  <a:moveTo>
                    <a:pt x="140" y="84"/>
                  </a:moveTo>
                  <a:cubicBezTo>
                    <a:pt x="203" y="107"/>
                    <a:pt x="273" y="134"/>
                    <a:pt x="334" y="155"/>
                  </a:cubicBezTo>
                  <a:lnTo>
                    <a:pt x="389" y="175"/>
                  </a:lnTo>
                  <a:lnTo>
                    <a:pt x="298" y="228"/>
                  </a:lnTo>
                  <a:lnTo>
                    <a:pt x="263" y="195"/>
                  </a:lnTo>
                  <a:cubicBezTo>
                    <a:pt x="226" y="161"/>
                    <a:pt x="181" y="120"/>
                    <a:pt x="138" y="85"/>
                  </a:cubicBezTo>
                  <a:lnTo>
                    <a:pt x="140" y="84"/>
                  </a:lnTo>
                  <a:close/>
                  <a:moveTo>
                    <a:pt x="116" y="1"/>
                  </a:moveTo>
                  <a:lnTo>
                    <a:pt x="1" y="67"/>
                  </a:lnTo>
                  <a:lnTo>
                    <a:pt x="358" y="429"/>
                  </a:lnTo>
                  <a:lnTo>
                    <a:pt x="456" y="371"/>
                  </a:lnTo>
                  <a:lnTo>
                    <a:pt x="366" y="289"/>
                  </a:lnTo>
                  <a:lnTo>
                    <a:pt x="496" y="213"/>
                  </a:lnTo>
                  <a:lnTo>
                    <a:pt x="639" y="266"/>
                  </a:lnTo>
                  <a:lnTo>
                    <a:pt x="740" y="20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 rot="-565977">
              <a:off x="8364951" y="4415094"/>
              <a:ext cx="119861" cy="69215"/>
            </a:xfrm>
            <a:custGeom>
              <a:avLst/>
              <a:gdLst/>
              <a:ahLst/>
              <a:cxnLst/>
              <a:rect l="l" t="t" r="r" b="b"/>
              <a:pathLst>
                <a:path w="826" h="477" extrusionOk="0">
                  <a:moveTo>
                    <a:pt x="334" y="1"/>
                  </a:moveTo>
                  <a:lnTo>
                    <a:pt x="243" y="54"/>
                  </a:lnTo>
                  <a:lnTo>
                    <a:pt x="416" y="154"/>
                  </a:lnTo>
                  <a:cubicBezTo>
                    <a:pt x="475" y="186"/>
                    <a:pt x="551" y="222"/>
                    <a:pt x="609" y="250"/>
                  </a:cubicBezTo>
                  <a:lnTo>
                    <a:pt x="605" y="252"/>
                  </a:lnTo>
                  <a:lnTo>
                    <a:pt x="454" y="213"/>
                  </a:lnTo>
                  <a:lnTo>
                    <a:pt x="100" y="136"/>
                  </a:lnTo>
                  <a:lnTo>
                    <a:pt x="0" y="193"/>
                  </a:lnTo>
                  <a:lnTo>
                    <a:pt x="491" y="477"/>
                  </a:lnTo>
                  <a:lnTo>
                    <a:pt x="584" y="424"/>
                  </a:lnTo>
                  <a:lnTo>
                    <a:pt x="409" y="323"/>
                  </a:lnTo>
                  <a:cubicBezTo>
                    <a:pt x="352" y="290"/>
                    <a:pt x="279" y="256"/>
                    <a:pt x="219" y="227"/>
                  </a:cubicBezTo>
                  <a:lnTo>
                    <a:pt x="222" y="226"/>
                  </a:lnTo>
                  <a:lnTo>
                    <a:pt x="371" y="263"/>
                  </a:lnTo>
                  <a:lnTo>
                    <a:pt x="727" y="341"/>
                  </a:lnTo>
                  <a:lnTo>
                    <a:pt x="826" y="28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 rot="-565977">
              <a:off x="8228389" y="4654374"/>
              <a:ext cx="120876" cy="69795"/>
            </a:xfrm>
            <a:custGeom>
              <a:avLst/>
              <a:gdLst/>
              <a:ahLst/>
              <a:cxnLst/>
              <a:rect l="l" t="t" r="r" b="b"/>
              <a:pathLst>
                <a:path w="833" h="481" extrusionOk="0">
                  <a:moveTo>
                    <a:pt x="340" y="1"/>
                  </a:moveTo>
                  <a:lnTo>
                    <a:pt x="245" y="56"/>
                  </a:lnTo>
                  <a:lnTo>
                    <a:pt x="434" y="165"/>
                  </a:lnTo>
                  <a:lnTo>
                    <a:pt x="286" y="249"/>
                  </a:lnTo>
                  <a:lnTo>
                    <a:pt x="97" y="140"/>
                  </a:lnTo>
                  <a:lnTo>
                    <a:pt x="0" y="196"/>
                  </a:lnTo>
                  <a:lnTo>
                    <a:pt x="492" y="480"/>
                  </a:lnTo>
                  <a:lnTo>
                    <a:pt x="589" y="424"/>
                  </a:lnTo>
                  <a:lnTo>
                    <a:pt x="384" y="306"/>
                  </a:lnTo>
                  <a:lnTo>
                    <a:pt x="531" y="221"/>
                  </a:lnTo>
                  <a:lnTo>
                    <a:pt x="736" y="339"/>
                  </a:lnTo>
                  <a:lnTo>
                    <a:pt x="832" y="284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 rot="-565977">
              <a:off x="8292248" y="4614484"/>
              <a:ext cx="107381" cy="55285"/>
            </a:xfrm>
            <a:custGeom>
              <a:avLst/>
              <a:gdLst/>
              <a:ahLst/>
              <a:cxnLst/>
              <a:rect l="l" t="t" r="r" b="b"/>
              <a:pathLst>
                <a:path w="740" h="381" extrusionOk="0">
                  <a:moveTo>
                    <a:pt x="289" y="81"/>
                  </a:moveTo>
                  <a:cubicBezTo>
                    <a:pt x="340" y="81"/>
                    <a:pt x="401" y="99"/>
                    <a:pt x="463" y="134"/>
                  </a:cubicBezTo>
                  <a:cubicBezTo>
                    <a:pt x="562" y="192"/>
                    <a:pt x="588" y="249"/>
                    <a:pt x="529" y="283"/>
                  </a:cubicBezTo>
                  <a:cubicBezTo>
                    <a:pt x="509" y="295"/>
                    <a:pt x="483" y="300"/>
                    <a:pt x="454" y="300"/>
                  </a:cubicBezTo>
                  <a:cubicBezTo>
                    <a:pt x="401" y="300"/>
                    <a:pt x="337" y="281"/>
                    <a:pt x="273" y="245"/>
                  </a:cubicBezTo>
                  <a:cubicBezTo>
                    <a:pt x="175" y="187"/>
                    <a:pt x="154" y="132"/>
                    <a:pt x="211" y="100"/>
                  </a:cubicBezTo>
                  <a:cubicBezTo>
                    <a:pt x="233" y="87"/>
                    <a:pt x="259" y="81"/>
                    <a:pt x="289" y="81"/>
                  </a:cubicBezTo>
                  <a:close/>
                  <a:moveTo>
                    <a:pt x="291" y="0"/>
                  </a:moveTo>
                  <a:cubicBezTo>
                    <a:pt x="225" y="0"/>
                    <a:pt x="165" y="15"/>
                    <a:pt x="116" y="43"/>
                  </a:cubicBezTo>
                  <a:cubicBezTo>
                    <a:pt x="1" y="110"/>
                    <a:pt x="14" y="209"/>
                    <a:pt x="174" y="301"/>
                  </a:cubicBezTo>
                  <a:cubicBezTo>
                    <a:pt x="267" y="354"/>
                    <a:pt x="364" y="380"/>
                    <a:pt x="452" y="380"/>
                  </a:cubicBezTo>
                  <a:cubicBezTo>
                    <a:pt x="517" y="380"/>
                    <a:pt x="576" y="366"/>
                    <a:pt x="625" y="338"/>
                  </a:cubicBezTo>
                  <a:cubicBezTo>
                    <a:pt x="740" y="272"/>
                    <a:pt x="722" y="170"/>
                    <a:pt x="562" y="78"/>
                  </a:cubicBezTo>
                  <a:cubicBezTo>
                    <a:pt x="471" y="26"/>
                    <a:pt x="376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 rot="-565977">
              <a:off x="8343614" y="4568719"/>
              <a:ext cx="120441" cy="61089"/>
            </a:xfrm>
            <a:custGeom>
              <a:avLst/>
              <a:gdLst/>
              <a:ahLst/>
              <a:cxnLst/>
              <a:rect l="l" t="t" r="r" b="b"/>
              <a:pathLst>
                <a:path w="830" h="421" extrusionOk="0">
                  <a:moveTo>
                    <a:pt x="315" y="79"/>
                  </a:moveTo>
                  <a:cubicBezTo>
                    <a:pt x="335" y="79"/>
                    <a:pt x="355" y="84"/>
                    <a:pt x="376" y="97"/>
                  </a:cubicBezTo>
                  <a:cubicBezTo>
                    <a:pt x="425" y="125"/>
                    <a:pt x="423" y="155"/>
                    <a:pt x="372" y="185"/>
                  </a:cubicBezTo>
                  <a:lnTo>
                    <a:pt x="322" y="213"/>
                  </a:lnTo>
                  <a:lnTo>
                    <a:pt x="185" y="133"/>
                  </a:lnTo>
                  <a:lnTo>
                    <a:pt x="233" y="105"/>
                  </a:lnTo>
                  <a:cubicBezTo>
                    <a:pt x="262" y="88"/>
                    <a:pt x="288" y="79"/>
                    <a:pt x="315" y="79"/>
                  </a:cubicBezTo>
                  <a:close/>
                  <a:moveTo>
                    <a:pt x="321" y="1"/>
                  </a:moveTo>
                  <a:cubicBezTo>
                    <a:pt x="261" y="1"/>
                    <a:pt x="204" y="20"/>
                    <a:pt x="153" y="49"/>
                  </a:cubicBezTo>
                  <a:lnTo>
                    <a:pt x="0" y="137"/>
                  </a:lnTo>
                  <a:lnTo>
                    <a:pt x="491" y="421"/>
                  </a:lnTo>
                  <a:lnTo>
                    <a:pt x="588" y="366"/>
                  </a:lnTo>
                  <a:lnTo>
                    <a:pt x="411" y="263"/>
                  </a:lnTo>
                  <a:lnTo>
                    <a:pt x="463" y="233"/>
                  </a:lnTo>
                  <a:lnTo>
                    <a:pt x="722" y="288"/>
                  </a:lnTo>
                  <a:lnTo>
                    <a:pt x="829" y="226"/>
                  </a:lnTo>
                  <a:lnTo>
                    <a:pt x="537" y="168"/>
                  </a:lnTo>
                  <a:cubicBezTo>
                    <a:pt x="559" y="128"/>
                    <a:pt x="543" y="84"/>
                    <a:pt x="471" y="43"/>
                  </a:cubicBezTo>
                  <a:cubicBezTo>
                    <a:pt x="419" y="13"/>
                    <a:pt x="369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 rot="-565977">
              <a:off x="8400647" y="4528849"/>
              <a:ext cx="99981" cy="57026"/>
            </a:xfrm>
            <a:custGeom>
              <a:avLst/>
              <a:gdLst/>
              <a:ahLst/>
              <a:cxnLst/>
              <a:rect l="l" t="t" r="r" b="b"/>
              <a:pathLst>
                <a:path w="689" h="393" extrusionOk="0">
                  <a:moveTo>
                    <a:pt x="271" y="0"/>
                  </a:moveTo>
                  <a:cubicBezTo>
                    <a:pt x="199" y="0"/>
                    <a:pt x="133" y="16"/>
                    <a:pt x="88" y="42"/>
                  </a:cubicBezTo>
                  <a:cubicBezTo>
                    <a:pt x="0" y="93"/>
                    <a:pt x="1" y="167"/>
                    <a:pt x="83" y="214"/>
                  </a:cubicBezTo>
                  <a:cubicBezTo>
                    <a:pt x="128" y="240"/>
                    <a:pt x="179" y="250"/>
                    <a:pt x="226" y="250"/>
                  </a:cubicBezTo>
                  <a:cubicBezTo>
                    <a:pt x="253" y="250"/>
                    <a:pt x="280" y="247"/>
                    <a:pt x="303" y="242"/>
                  </a:cubicBezTo>
                  <a:lnTo>
                    <a:pt x="385" y="226"/>
                  </a:lnTo>
                  <a:cubicBezTo>
                    <a:pt x="417" y="219"/>
                    <a:pt x="441" y="214"/>
                    <a:pt x="463" y="214"/>
                  </a:cubicBezTo>
                  <a:cubicBezTo>
                    <a:pt x="478" y="214"/>
                    <a:pt x="492" y="217"/>
                    <a:pt x="506" y="225"/>
                  </a:cubicBezTo>
                  <a:cubicBezTo>
                    <a:pt x="535" y="242"/>
                    <a:pt x="534" y="263"/>
                    <a:pt x="493" y="287"/>
                  </a:cubicBezTo>
                  <a:cubicBezTo>
                    <a:pt x="458" y="307"/>
                    <a:pt x="399" y="317"/>
                    <a:pt x="338" y="317"/>
                  </a:cubicBezTo>
                  <a:lnTo>
                    <a:pt x="358" y="392"/>
                  </a:lnTo>
                  <a:cubicBezTo>
                    <a:pt x="363" y="393"/>
                    <a:pt x="367" y="393"/>
                    <a:pt x="372" y="393"/>
                  </a:cubicBezTo>
                  <a:cubicBezTo>
                    <a:pt x="457" y="393"/>
                    <a:pt x="534" y="373"/>
                    <a:pt x="587" y="343"/>
                  </a:cubicBezTo>
                  <a:cubicBezTo>
                    <a:pt x="688" y="284"/>
                    <a:pt x="677" y="209"/>
                    <a:pt x="595" y="163"/>
                  </a:cubicBezTo>
                  <a:cubicBezTo>
                    <a:pt x="549" y="136"/>
                    <a:pt x="502" y="125"/>
                    <a:pt x="454" y="125"/>
                  </a:cubicBezTo>
                  <a:cubicBezTo>
                    <a:pt x="429" y="125"/>
                    <a:pt x="403" y="128"/>
                    <a:pt x="377" y="133"/>
                  </a:cubicBezTo>
                  <a:lnTo>
                    <a:pt x="297" y="150"/>
                  </a:lnTo>
                  <a:cubicBezTo>
                    <a:pt x="264" y="157"/>
                    <a:pt x="236" y="164"/>
                    <a:pt x="213" y="164"/>
                  </a:cubicBezTo>
                  <a:cubicBezTo>
                    <a:pt x="198" y="164"/>
                    <a:pt x="185" y="161"/>
                    <a:pt x="173" y="155"/>
                  </a:cubicBezTo>
                  <a:cubicBezTo>
                    <a:pt x="146" y="138"/>
                    <a:pt x="151" y="117"/>
                    <a:pt x="184" y="97"/>
                  </a:cubicBezTo>
                  <a:cubicBezTo>
                    <a:pt x="217" y="78"/>
                    <a:pt x="259" y="70"/>
                    <a:pt x="312" y="69"/>
                  </a:cubicBezTo>
                  <a:lnTo>
                    <a:pt x="291" y="1"/>
                  </a:lnTo>
                  <a:cubicBezTo>
                    <a:pt x="284" y="0"/>
                    <a:pt x="277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 rot="-565977">
              <a:off x="8440932" y="4486853"/>
              <a:ext cx="111154" cy="63701"/>
            </a:xfrm>
            <a:custGeom>
              <a:avLst/>
              <a:gdLst/>
              <a:ahLst/>
              <a:cxnLst/>
              <a:rect l="l" t="t" r="r" b="b"/>
              <a:pathLst>
                <a:path w="766" h="439" extrusionOk="0">
                  <a:moveTo>
                    <a:pt x="267" y="0"/>
                  </a:moveTo>
                  <a:lnTo>
                    <a:pt x="1" y="155"/>
                  </a:lnTo>
                  <a:lnTo>
                    <a:pt x="492" y="438"/>
                  </a:lnTo>
                  <a:lnTo>
                    <a:pt x="765" y="280"/>
                  </a:lnTo>
                  <a:lnTo>
                    <a:pt x="672" y="226"/>
                  </a:lnTo>
                  <a:lnTo>
                    <a:pt x="495" y="328"/>
                  </a:lnTo>
                  <a:lnTo>
                    <a:pt x="382" y="263"/>
                  </a:lnTo>
                  <a:lnTo>
                    <a:pt x="528" y="179"/>
                  </a:lnTo>
                  <a:lnTo>
                    <a:pt x="434" y="125"/>
                  </a:lnTo>
                  <a:lnTo>
                    <a:pt x="290" y="210"/>
                  </a:lnTo>
                  <a:lnTo>
                    <a:pt x="191" y="152"/>
                  </a:lnTo>
                  <a:lnTo>
                    <a:pt x="361" y="5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 rot="-565977">
              <a:off x="7588729" y="3830192"/>
              <a:ext cx="720615" cy="502643"/>
            </a:xfrm>
            <a:custGeom>
              <a:avLst/>
              <a:gdLst/>
              <a:ahLst/>
              <a:cxnLst/>
              <a:rect l="l" t="t" r="r" b="b"/>
              <a:pathLst>
                <a:path w="4966" h="3464" extrusionOk="0">
                  <a:moveTo>
                    <a:pt x="4803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2"/>
                  </a:lnTo>
                  <a:cubicBezTo>
                    <a:pt x="4846" y="667"/>
                    <a:pt x="4966" y="435"/>
                    <a:pt x="4966" y="236"/>
                  </a:cubicBezTo>
                  <a:cubicBezTo>
                    <a:pt x="4966" y="89"/>
                    <a:pt x="4899" y="1"/>
                    <a:pt x="4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 rot="-565977">
              <a:off x="7592364" y="3808373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1" y="1"/>
                  </a:moveTo>
                  <a:lnTo>
                    <a:pt x="0" y="2731"/>
                  </a:lnTo>
                  <a:lnTo>
                    <a:pt x="2032" y="3905"/>
                  </a:lnTo>
                  <a:lnTo>
                    <a:pt x="6921" y="119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 rot="-565977">
              <a:off x="7907345" y="3949774"/>
              <a:ext cx="720905" cy="502498"/>
            </a:xfrm>
            <a:custGeom>
              <a:avLst/>
              <a:gdLst/>
              <a:ahLst/>
              <a:cxnLst/>
              <a:rect l="l" t="t" r="r" b="b"/>
              <a:pathLst>
                <a:path w="4968" h="3463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7" y="751"/>
                  </a:lnTo>
                  <a:cubicBezTo>
                    <a:pt x="4846" y="666"/>
                    <a:pt x="4968" y="434"/>
                    <a:pt x="4968" y="236"/>
                  </a:cubicBezTo>
                  <a:cubicBezTo>
                    <a:pt x="4968" y="89"/>
                    <a:pt x="4900" y="1"/>
                    <a:pt x="4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 rot="-565977">
              <a:off x="7638174" y="4259412"/>
              <a:ext cx="294863" cy="274538"/>
            </a:xfrm>
            <a:custGeom>
              <a:avLst/>
              <a:gdLst/>
              <a:ahLst/>
              <a:cxnLst/>
              <a:rect l="l" t="t" r="r" b="b"/>
              <a:pathLst>
                <a:path w="2032" h="1892" extrusionOk="0">
                  <a:moveTo>
                    <a:pt x="0" y="0"/>
                  </a:moveTo>
                  <a:lnTo>
                    <a:pt x="0" y="720"/>
                  </a:lnTo>
                  <a:lnTo>
                    <a:pt x="2032" y="1892"/>
                  </a:lnTo>
                  <a:lnTo>
                    <a:pt x="2032" y="1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 rot="-565977">
              <a:off x="7696370" y="4429034"/>
              <a:ext cx="205330" cy="173981"/>
            </a:xfrm>
            <a:custGeom>
              <a:avLst/>
              <a:gdLst/>
              <a:ahLst/>
              <a:cxnLst/>
              <a:rect l="l" t="t" r="r" b="b"/>
              <a:pathLst>
                <a:path w="1415" h="1199" extrusionOk="0">
                  <a:moveTo>
                    <a:pt x="1414" y="1"/>
                  </a:moveTo>
                  <a:lnTo>
                    <a:pt x="1" y="814"/>
                  </a:lnTo>
                  <a:lnTo>
                    <a:pt x="1" y="1199"/>
                  </a:lnTo>
                  <a:lnTo>
                    <a:pt x="1414" y="38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 rot="-565977">
              <a:off x="7488975" y="4333253"/>
              <a:ext cx="400212" cy="231007"/>
            </a:xfrm>
            <a:custGeom>
              <a:avLst/>
              <a:gdLst/>
              <a:ahLst/>
              <a:cxnLst/>
              <a:rect l="l" t="t" r="r" b="b"/>
              <a:pathLst>
                <a:path w="2758" h="1592" extrusionOk="0">
                  <a:moveTo>
                    <a:pt x="1414" y="0"/>
                  </a:moveTo>
                  <a:lnTo>
                    <a:pt x="0" y="815"/>
                  </a:lnTo>
                  <a:lnTo>
                    <a:pt x="1344" y="1592"/>
                  </a:lnTo>
                  <a:lnTo>
                    <a:pt x="2757" y="779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 rot="-565977">
              <a:off x="7626423" y="4368613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 rot="-565977">
              <a:off x="7717702" y="4403607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 rot="-565977">
              <a:off x="7504620" y="4467008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1"/>
                  </a:moveTo>
                  <a:lnTo>
                    <a:pt x="0" y="385"/>
                  </a:lnTo>
                  <a:lnTo>
                    <a:pt x="1344" y="1163"/>
                  </a:lnTo>
                  <a:lnTo>
                    <a:pt x="1344" y="7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 rot="-565977">
              <a:off x="7516065" y="4500627"/>
              <a:ext cx="175873" cy="118696"/>
            </a:xfrm>
            <a:custGeom>
              <a:avLst/>
              <a:gdLst/>
              <a:ahLst/>
              <a:cxnLst/>
              <a:rect l="l" t="t" r="r" b="b"/>
              <a:pathLst>
                <a:path w="1212" h="818" extrusionOk="0">
                  <a:moveTo>
                    <a:pt x="198" y="1"/>
                  </a:moveTo>
                  <a:lnTo>
                    <a:pt x="0" y="116"/>
                  </a:lnTo>
                  <a:lnTo>
                    <a:pt x="1212" y="817"/>
                  </a:lnTo>
                  <a:lnTo>
                    <a:pt x="1212" y="58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 rot="-565988">
              <a:off x="7509960" y="4500104"/>
              <a:ext cx="27447" cy="31859"/>
            </a:xfrm>
            <a:custGeom>
              <a:avLst/>
              <a:gdLst/>
              <a:ahLst/>
              <a:cxnLst/>
              <a:rect l="l" t="t" r="r" b="b"/>
              <a:pathLst>
                <a:path w="199" h="231" extrusionOk="0">
                  <a:moveTo>
                    <a:pt x="0" y="1"/>
                  </a:moveTo>
                  <a:lnTo>
                    <a:pt x="0" y="231"/>
                  </a:lnTo>
                  <a:lnTo>
                    <a:pt x="198" y="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 rot="-565977">
              <a:off x="7803668" y="4209033"/>
              <a:ext cx="166005" cy="95624"/>
            </a:xfrm>
            <a:custGeom>
              <a:avLst/>
              <a:gdLst/>
              <a:ahLst/>
              <a:cxnLst/>
              <a:rect l="l" t="t" r="r" b="b"/>
              <a:pathLst>
                <a:path w="1144" h="659" extrusionOk="0">
                  <a:moveTo>
                    <a:pt x="632" y="1"/>
                  </a:moveTo>
                  <a:lnTo>
                    <a:pt x="518" y="66"/>
                  </a:lnTo>
                  <a:lnTo>
                    <a:pt x="765" y="251"/>
                  </a:lnTo>
                  <a:cubicBezTo>
                    <a:pt x="820" y="290"/>
                    <a:pt x="877" y="332"/>
                    <a:pt x="935" y="372"/>
                  </a:cubicBezTo>
                  <a:lnTo>
                    <a:pt x="933" y="374"/>
                  </a:lnTo>
                  <a:cubicBezTo>
                    <a:pt x="857" y="343"/>
                    <a:pt x="782" y="311"/>
                    <a:pt x="710" y="282"/>
                  </a:cubicBezTo>
                  <a:lnTo>
                    <a:pt x="370" y="153"/>
                  </a:lnTo>
                  <a:lnTo>
                    <a:pt x="270" y="210"/>
                  </a:lnTo>
                  <a:lnTo>
                    <a:pt x="497" y="406"/>
                  </a:lnTo>
                  <a:cubicBezTo>
                    <a:pt x="549" y="448"/>
                    <a:pt x="603" y="490"/>
                    <a:pt x="657" y="533"/>
                  </a:cubicBezTo>
                  <a:lnTo>
                    <a:pt x="654" y="536"/>
                  </a:lnTo>
                  <a:cubicBezTo>
                    <a:pt x="583" y="503"/>
                    <a:pt x="512" y="470"/>
                    <a:pt x="441" y="438"/>
                  </a:cubicBezTo>
                  <a:lnTo>
                    <a:pt x="122" y="296"/>
                  </a:lnTo>
                  <a:lnTo>
                    <a:pt x="0" y="365"/>
                  </a:lnTo>
                  <a:lnTo>
                    <a:pt x="703" y="658"/>
                  </a:lnTo>
                  <a:lnTo>
                    <a:pt x="848" y="574"/>
                  </a:lnTo>
                  <a:lnTo>
                    <a:pt x="624" y="387"/>
                  </a:lnTo>
                  <a:cubicBezTo>
                    <a:pt x="586" y="355"/>
                    <a:pt x="543" y="324"/>
                    <a:pt x="505" y="293"/>
                  </a:cubicBezTo>
                  <a:lnTo>
                    <a:pt x="508" y="292"/>
                  </a:lnTo>
                  <a:cubicBezTo>
                    <a:pt x="558" y="315"/>
                    <a:pt x="614" y="338"/>
                    <a:pt x="669" y="361"/>
                  </a:cubicBezTo>
                  <a:lnTo>
                    <a:pt x="995" y="489"/>
                  </a:lnTo>
                  <a:lnTo>
                    <a:pt x="1143" y="40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 rot="-565977">
              <a:off x="7905820" y="4161755"/>
              <a:ext cx="131905" cy="68054"/>
            </a:xfrm>
            <a:custGeom>
              <a:avLst/>
              <a:gdLst/>
              <a:ahLst/>
              <a:cxnLst/>
              <a:rect l="l" t="t" r="r" b="b"/>
              <a:pathLst>
                <a:path w="909" h="469" extrusionOk="0">
                  <a:moveTo>
                    <a:pt x="353" y="99"/>
                  </a:moveTo>
                  <a:cubicBezTo>
                    <a:pt x="416" y="99"/>
                    <a:pt x="491" y="122"/>
                    <a:pt x="568" y="166"/>
                  </a:cubicBezTo>
                  <a:cubicBezTo>
                    <a:pt x="689" y="236"/>
                    <a:pt x="721" y="307"/>
                    <a:pt x="650" y="349"/>
                  </a:cubicBezTo>
                  <a:cubicBezTo>
                    <a:pt x="625" y="363"/>
                    <a:pt x="593" y="370"/>
                    <a:pt x="558" y="370"/>
                  </a:cubicBezTo>
                  <a:cubicBezTo>
                    <a:pt x="493" y="370"/>
                    <a:pt x="413" y="346"/>
                    <a:pt x="334" y="300"/>
                  </a:cubicBezTo>
                  <a:cubicBezTo>
                    <a:pt x="214" y="231"/>
                    <a:pt x="187" y="163"/>
                    <a:pt x="258" y="122"/>
                  </a:cubicBezTo>
                  <a:cubicBezTo>
                    <a:pt x="284" y="107"/>
                    <a:pt x="317" y="99"/>
                    <a:pt x="353" y="99"/>
                  </a:cubicBezTo>
                  <a:close/>
                  <a:moveTo>
                    <a:pt x="356" y="1"/>
                  </a:moveTo>
                  <a:cubicBezTo>
                    <a:pt x="276" y="1"/>
                    <a:pt x="202" y="19"/>
                    <a:pt x="141" y="55"/>
                  </a:cubicBezTo>
                  <a:cubicBezTo>
                    <a:pt x="0" y="136"/>
                    <a:pt x="16" y="256"/>
                    <a:pt x="213" y="371"/>
                  </a:cubicBezTo>
                  <a:cubicBezTo>
                    <a:pt x="327" y="436"/>
                    <a:pt x="446" y="468"/>
                    <a:pt x="554" y="468"/>
                  </a:cubicBezTo>
                  <a:cubicBezTo>
                    <a:pt x="633" y="468"/>
                    <a:pt x="707" y="451"/>
                    <a:pt x="767" y="416"/>
                  </a:cubicBezTo>
                  <a:cubicBezTo>
                    <a:pt x="909" y="334"/>
                    <a:pt x="886" y="210"/>
                    <a:pt x="688" y="96"/>
                  </a:cubicBezTo>
                  <a:cubicBezTo>
                    <a:pt x="577" y="32"/>
                    <a:pt x="461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 rot="-565977">
              <a:off x="7968812" y="4105419"/>
              <a:ext cx="148157" cy="75309"/>
            </a:xfrm>
            <a:custGeom>
              <a:avLst/>
              <a:gdLst/>
              <a:ahLst/>
              <a:cxnLst/>
              <a:rect l="l" t="t" r="r" b="b"/>
              <a:pathLst>
                <a:path w="1021" h="519" extrusionOk="0">
                  <a:moveTo>
                    <a:pt x="386" y="98"/>
                  </a:moveTo>
                  <a:cubicBezTo>
                    <a:pt x="412" y="98"/>
                    <a:pt x="437" y="105"/>
                    <a:pt x="463" y="120"/>
                  </a:cubicBezTo>
                  <a:cubicBezTo>
                    <a:pt x="523" y="154"/>
                    <a:pt x="520" y="191"/>
                    <a:pt x="458" y="227"/>
                  </a:cubicBezTo>
                  <a:lnTo>
                    <a:pt x="397" y="262"/>
                  </a:lnTo>
                  <a:lnTo>
                    <a:pt x="228" y="164"/>
                  </a:lnTo>
                  <a:lnTo>
                    <a:pt x="288" y="129"/>
                  </a:lnTo>
                  <a:cubicBezTo>
                    <a:pt x="322" y="109"/>
                    <a:pt x="354" y="98"/>
                    <a:pt x="386" y="98"/>
                  </a:cubicBezTo>
                  <a:close/>
                  <a:moveTo>
                    <a:pt x="396" y="1"/>
                  </a:moveTo>
                  <a:cubicBezTo>
                    <a:pt x="321" y="1"/>
                    <a:pt x="251" y="25"/>
                    <a:pt x="189" y="60"/>
                  </a:cubicBezTo>
                  <a:lnTo>
                    <a:pt x="1" y="170"/>
                  </a:lnTo>
                  <a:lnTo>
                    <a:pt x="605" y="519"/>
                  </a:lnTo>
                  <a:lnTo>
                    <a:pt x="724" y="450"/>
                  </a:lnTo>
                  <a:lnTo>
                    <a:pt x="506" y="324"/>
                  </a:lnTo>
                  <a:lnTo>
                    <a:pt x="570" y="287"/>
                  </a:lnTo>
                  <a:lnTo>
                    <a:pt x="888" y="355"/>
                  </a:lnTo>
                  <a:lnTo>
                    <a:pt x="1021" y="279"/>
                  </a:lnTo>
                  <a:lnTo>
                    <a:pt x="660" y="207"/>
                  </a:lnTo>
                  <a:cubicBezTo>
                    <a:pt x="688" y="158"/>
                    <a:pt x="668" y="104"/>
                    <a:pt x="579" y="52"/>
                  </a:cubicBezTo>
                  <a:cubicBezTo>
                    <a:pt x="516" y="16"/>
                    <a:pt x="45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 rot="-565977">
              <a:off x="8031188" y="4035720"/>
              <a:ext cx="159040" cy="91706"/>
            </a:xfrm>
            <a:custGeom>
              <a:avLst/>
              <a:gdLst/>
              <a:ahLst/>
              <a:cxnLst/>
              <a:rect l="l" t="t" r="r" b="b"/>
              <a:pathLst>
                <a:path w="1096" h="632" extrusionOk="0">
                  <a:moveTo>
                    <a:pt x="491" y="0"/>
                  </a:moveTo>
                  <a:lnTo>
                    <a:pt x="365" y="72"/>
                  </a:lnTo>
                  <a:lnTo>
                    <a:pt x="551" y="278"/>
                  </a:lnTo>
                  <a:lnTo>
                    <a:pt x="626" y="358"/>
                  </a:lnTo>
                  <a:lnTo>
                    <a:pt x="622" y="359"/>
                  </a:lnTo>
                  <a:lnTo>
                    <a:pt x="486" y="316"/>
                  </a:lnTo>
                  <a:lnTo>
                    <a:pt x="127" y="211"/>
                  </a:lnTo>
                  <a:lnTo>
                    <a:pt x="1" y="283"/>
                  </a:lnTo>
                  <a:lnTo>
                    <a:pt x="606" y="632"/>
                  </a:lnTo>
                  <a:lnTo>
                    <a:pt x="715" y="569"/>
                  </a:lnTo>
                  <a:lnTo>
                    <a:pt x="493" y="440"/>
                  </a:lnTo>
                  <a:cubicBezTo>
                    <a:pt x="434" y="407"/>
                    <a:pt x="336" y="360"/>
                    <a:pt x="272" y="330"/>
                  </a:cubicBezTo>
                  <a:lnTo>
                    <a:pt x="276" y="329"/>
                  </a:lnTo>
                  <a:lnTo>
                    <a:pt x="457" y="385"/>
                  </a:lnTo>
                  <a:lnTo>
                    <a:pt x="772" y="474"/>
                  </a:lnTo>
                  <a:lnTo>
                    <a:pt x="819" y="447"/>
                  </a:lnTo>
                  <a:lnTo>
                    <a:pt x="666" y="265"/>
                  </a:lnTo>
                  <a:lnTo>
                    <a:pt x="568" y="160"/>
                  </a:lnTo>
                  <a:lnTo>
                    <a:pt x="572" y="158"/>
                  </a:lnTo>
                  <a:cubicBezTo>
                    <a:pt x="625" y="195"/>
                    <a:pt x="703" y="251"/>
                    <a:pt x="762" y="285"/>
                  </a:cubicBezTo>
                  <a:lnTo>
                    <a:pt x="984" y="413"/>
                  </a:lnTo>
                  <a:lnTo>
                    <a:pt x="1095" y="349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 rot="-565977">
              <a:off x="8107535" y="3850127"/>
              <a:ext cx="349859" cy="162082"/>
            </a:xfrm>
            <a:custGeom>
              <a:avLst/>
              <a:gdLst/>
              <a:ahLst/>
              <a:cxnLst/>
              <a:rect l="l" t="t" r="r" b="b"/>
              <a:pathLst>
                <a:path w="2411" h="1117" extrusionOk="0">
                  <a:moveTo>
                    <a:pt x="868" y="0"/>
                  </a:moveTo>
                  <a:cubicBezTo>
                    <a:pt x="799" y="0"/>
                    <a:pt x="726" y="11"/>
                    <a:pt x="654" y="33"/>
                  </a:cubicBezTo>
                  <a:cubicBezTo>
                    <a:pt x="383" y="117"/>
                    <a:pt x="259" y="254"/>
                    <a:pt x="112" y="398"/>
                  </a:cubicBezTo>
                  <a:cubicBezTo>
                    <a:pt x="0" y="507"/>
                    <a:pt x="23" y="588"/>
                    <a:pt x="102" y="588"/>
                  </a:cubicBezTo>
                  <a:cubicBezTo>
                    <a:pt x="138" y="588"/>
                    <a:pt x="186" y="571"/>
                    <a:pt x="239" y="533"/>
                  </a:cubicBezTo>
                  <a:cubicBezTo>
                    <a:pt x="396" y="418"/>
                    <a:pt x="656" y="170"/>
                    <a:pt x="857" y="170"/>
                  </a:cubicBezTo>
                  <a:cubicBezTo>
                    <a:pt x="870" y="170"/>
                    <a:pt x="883" y="171"/>
                    <a:pt x="896" y="174"/>
                  </a:cubicBezTo>
                  <a:cubicBezTo>
                    <a:pt x="1102" y="211"/>
                    <a:pt x="946" y="346"/>
                    <a:pt x="770" y="561"/>
                  </a:cubicBezTo>
                  <a:cubicBezTo>
                    <a:pt x="596" y="776"/>
                    <a:pt x="503" y="954"/>
                    <a:pt x="770" y="1092"/>
                  </a:cubicBezTo>
                  <a:cubicBezTo>
                    <a:pt x="802" y="1109"/>
                    <a:pt x="841" y="1116"/>
                    <a:pt x="886" y="1116"/>
                  </a:cubicBezTo>
                  <a:cubicBezTo>
                    <a:pt x="1142" y="1116"/>
                    <a:pt x="1573" y="877"/>
                    <a:pt x="1779" y="800"/>
                  </a:cubicBezTo>
                  <a:cubicBezTo>
                    <a:pt x="1871" y="765"/>
                    <a:pt x="1945" y="752"/>
                    <a:pt x="2008" y="752"/>
                  </a:cubicBezTo>
                  <a:cubicBezTo>
                    <a:pt x="2112" y="752"/>
                    <a:pt x="2185" y="786"/>
                    <a:pt x="2260" y="809"/>
                  </a:cubicBezTo>
                  <a:cubicBezTo>
                    <a:pt x="2274" y="813"/>
                    <a:pt x="2288" y="815"/>
                    <a:pt x="2300" y="815"/>
                  </a:cubicBezTo>
                  <a:cubicBezTo>
                    <a:pt x="2390" y="815"/>
                    <a:pt x="2411" y="705"/>
                    <a:pt x="2279" y="631"/>
                  </a:cubicBezTo>
                  <a:cubicBezTo>
                    <a:pt x="2215" y="595"/>
                    <a:pt x="2124" y="571"/>
                    <a:pt x="2010" y="571"/>
                  </a:cubicBezTo>
                  <a:cubicBezTo>
                    <a:pt x="1858" y="571"/>
                    <a:pt x="1668" y="614"/>
                    <a:pt x="1457" y="731"/>
                  </a:cubicBezTo>
                  <a:cubicBezTo>
                    <a:pt x="1241" y="851"/>
                    <a:pt x="1044" y="907"/>
                    <a:pt x="921" y="907"/>
                  </a:cubicBezTo>
                  <a:cubicBezTo>
                    <a:pt x="824" y="907"/>
                    <a:pt x="774" y="871"/>
                    <a:pt x="800" y="803"/>
                  </a:cubicBezTo>
                  <a:cubicBezTo>
                    <a:pt x="885" y="588"/>
                    <a:pt x="1252" y="398"/>
                    <a:pt x="1233" y="215"/>
                  </a:cubicBezTo>
                  <a:cubicBezTo>
                    <a:pt x="1220" y="81"/>
                    <a:pt x="1059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 rot="-565977">
              <a:off x="8095598" y="3917019"/>
              <a:ext cx="74877" cy="54269"/>
            </a:xfrm>
            <a:custGeom>
              <a:avLst/>
              <a:gdLst/>
              <a:ahLst/>
              <a:cxnLst/>
              <a:rect l="l" t="t" r="r" b="b"/>
              <a:pathLst>
                <a:path w="516" h="374" extrusionOk="0">
                  <a:moveTo>
                    <a:pt x="111" y="0"/>
                  </a:moveTo>
                  <a:cubicBezTo>
                    <a:pt x="1" y="0"/>
                    <a:pt x="182" y="38"/>
                    <a:pt x="182" y="38"/>
                  </a:cubicBezTo>
                  <a:cubicBezTo>
                    <a:pt x="182" y="38"/>
                    <a:pt x="405" y="67"/>
                    <a:pt x="465" y="280"/>
                  </a:cubicBezTo>
                  <a:cubicBezTo>
                    <a:pt x="484" y="349"/>
                    <a:pt x="496" y="373"/>
                    <a:pt x="502" y="373"/>
                  </a:cubicBezTo>
                  <a:cubicBezTo>
                    <a:pt x="515" y="373"/>
                    <a:pt x="506" y="267"/>
                    <a:pt x="496" y="234"/>
                  </a:cubicBezTo>
                  <a:cubicBezTo>
                    <a:pt x="483" y="184"/>
                    <a:pt x="420" y="17"/>
                    <a:pt x="181" y="3"/>
                  </a:cubicBezTo>
                  <a:cubicBezTo>
                    <a:pt x="150" y="1"/>
                    <a:pt x="12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 rot="-565977">
              <a:off x="8123547" y="3886955"/>
              <a:ext cx="64429" cy="60364"/>
            </a:xfrm>
            <a:custGeom>
              <a:avLst/>
              <a:gdLst/>
              <a:ahLst/>
              <a:cxnLst/>
              <a:rect l="l" t="t" r="r" b="b"/>
              <a:pathLst>
                <a:path w="444" h="416" extrusionOk="0">
                  <a:moveTo>
                    <a:pt x="56" y="0"/>
                  </a:moveTo>
                  <a:cubicBezTo>
                    <a:pt x="1" y="0"/>
                    <a:pt x="146" y="47"/>
                    <a:pt x="146" y="47"/>
                  </a:cubicBezTo>
                  <a:cubicBezTo>
                    <a:pt x="146" y="47"/>
                    <a:pt x="364" y="100"/>
                    <a:pt x="401" y="318"/>
                  </a:cubicBezTo>
                  <a:cubicBezTo>
                    <a:pt x="413" y="390"/>
                    <a:pt x="422" y="415"/>
                    <a:pt x="428" y="415"/>
                  </a:cubicBezTo>
                  <a:cubicBezTo>
                    <a:pt x="441" y="415"/>
                    <a:pt x="443" y="310"/>
                    <a:pt x="437" y="276"/>
                  </a:cubicBezTo>
                  <a:cubicBezTo>
                    <a:pt x="429" y="225"/>
                    <a:pt x="384" y="51"/>
                    <a:pt x="149" y="12"/>
                  </a:cubicBezTo>
                  <a:cubicBezTo>
                    <a:pt x="100" y="4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 rot="-565977">
              <a:off x="8157490" y="3850546"/>
              <a:ext cx="49773" cy="71972"/>
            </a:xfrm>
            <a:custGeom>
              <a:avLst/>
              <a:gdLst/>
              <a:ahLst/>
              <a:cxnLst/>
              <a:rect l="l" t="t" r="r" b="b"/>
              <a:pathLst>
                <a:path w="343" h="496" extrusionOk="0">
                  <a:moveTo>
                    <a:pt x="26" y="1"/>
                  </a:moveTo>
                  <a:cubicBezTo>
                    <a:pt x="1" y="1"/>
                    <a:pt x="110" y="69"/>
                    <a:pt x="110" y="69"/>
                  </a:cubicBezTo>
                  <a:cubicBezTo>
                    <a:pt x="110" y="69"/>
                    <a:pt x="310" y="174"/>
                    <a:pt x="293" y="394"/>
                  </a:cubicBezTo>
                  <a:cubicBezTo>
                    <a:pt x="287" y="469"/>
                    <a:pt x="290" y="495"/>
                    <a:pt x="297" y="495"/>
                  </a:cubicBezTo>
                  <a:cubicBezTo>
                    <a:pt x="309" y="495"/>
                    <a:pt x="336" y="395"/>
                    <a:pt x="339" y="362"/>
                  </a:cubicBezTo>
                  <a:cubicBezTo>
                    <a:pt x="342" y="311"/>
                    <a:pt x="341" y="131"/>
                    <a:pt x="123" y="36"/>
                  </a:cubicBezTo>
                  <a:cubicBezTo>
                    <a:pt x="63" y="10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 rot="-565977">
              <a:off x="8179504" y="3966119"/>
              <a:ext cx="85615" cy="24958"/>
            </a:xfrm>
            <a:custGeom>
              <a:avLst/>
              <a:gdLst/>
              <a:ahLst/>
              <a:cxnLst/>
              <a:rect l="l" t="t" r="r" b="b"/>
              <a:pathLst>
                <a:path w="590" h="172" extrusionOk="0">
                  <a:moveTo>
                    <a:pt x="297" y="1"/>
                  </a:moveTo>
                  <a:cubicBezTo>
                    <a:pt x="238" y="1"/>
                    <a:pt x="168" y="18"/>
                    <a:pt x="91" y="69"/>
                  </a:cubicBezTo>
                  <a:cubicBezTo>
                    <a:pt x="14" y="121"/>
                    <a:pt x="0" y="137"/>
                    <a:pt x="12" y="137"/>
                  </a:cubicBezTo>
                  <a:cubicBezTo>
                    <a:pt x="30" y="137"/>
                    <a:pt x="113" y="97"/>
                    <a:pt x="113" y="97"/>
                  </a:cubicBezTo>
                  <a:cubicBezTo>
                    <a:pt x="113" y="97"/>
                    <a:pt x="190" y="54"/>
                    <a:pt x="290" y="54"/>
                  </a:cubicBezTo>
                  <a:cubicBezTo>
                    <a:pt x="351" y="54"/>
                    <a:pt x="419" y="69"/>
                    <a:pt x="485" y="119"/>
                  </a:cubicBezTo>
                  <a:cubicBezTo>
                    <a:pt x="536" y="157"/>
                    <a:pt x="561" y="172"/>
                    <a:pt x="569" y="172"/>
                  </a:cubicBezTo>
                  <a:cubicBezTo>
                    <a:pt x="590" y="172"/>
                    <a:pt x="512" y="85"/>
                    <a:pt x="483" y="63"/>
                  </a:cubicBezTo>
                  <a:cubicBezTo>
                    <a:pt x="458" y="44"/>
                    <a:pt x="391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 rot="-565977">
              <a:off x="8180171" y="3932585"/>
              <a:ext cx="84599" cy="29311"/>
            </a:xfrm>
            <a:custGeom>
              <a:avLst/>
              <a:gdLst/>
              <a:ahLst/>
              <a:cxnLst/>
              <a:rect l="l" t="t" r="r" b="b"/>
              <a:pathLst>
                <a:path w="583" h="202" extrusionOk="0">
                  <a:moveTo>
                    <a:pt x="278" y="1"/>
                  </a:moveTo>
                  <a:cubicBezTo>
                    <a:pt x="226" y="1"/>
                    <a:pt x="167" y="14"/>
                    <a:pt x="100" y="48"/>
                  </a:cubicBezTo>
                  <a:cubicBezTo>
                    <a:pt x="13" y="93"/>
                    <a:pt x="0" y="107"/>
                    <a:pt x="15" y="107"/>
                  </a:cubicBezTo>
                  <a:cubicBezTo>
                    <a:pt x="37" y="107"/>
                    <a:pt x="118" y="79"/>
                    <a:pt x="118" y="79"/>
                  </a:cubicBezTo>
                  <a:cubicBezTo>
                    <a:pt x="118" y="79"/>
                    <a:pt x="179" y="52"/>
                    <a:pt x="260" y="52"/>
                  </a:cubicBezTo>
                  <a:cubicBezTo>
                    <a:pt x="329" y="52"/>
                    <a:pt x="411" y="71"/>
                    <a:pt x="485" y="140"/>
                  </a:cubicBezTo>
                  <a:cubicBezTo>
                    <a:pt x="533" y="185"/>
                    <a:pt x="556" y="201"/>
                    <a:pt x="564" y="201"/>
                  </a:cubicBezTo>
                  <a:cubicBezTo>
                    <a:pt x="583" y="201"/>
                    <a:pt x="515" y="108"/>
                    <a:pt x="489" y="83"/>
                  </a:cubicBezTo>
                  <a:cubicBezTo>
                    <a:pt x="463" y="60"/>
                    <a:pt x="390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4"/>
            <p:cNvSpPr/>
            <p:nvPr/>
          </p:nvSpPr>
          <p:spPr>
            <a:xfrm rot="-565977">
              <a:off x="8200285" y="3897979"/>
              <a:ext cx="81116" cy="39904"/>
            </a:xfrm>
            <a:custGeom>
              <a:avLst/>
              <a:gdLst/>
              <a:ahLst/>
              <a:cxnLst/>
              <a:rect l="l" t="t" r="r" b="b"/>
              <a:pathLst>
                <a:path w="559" h="275" extrusionOk="0">
                  <a:moveTo>
                    <a:pt x="232" y="0"/>
                  </a:moveTo>
                  <a:cubicBezTo>
                    <a:pt x="200" y="0"/>
                    <a:pt x="166" y="4"/>
                    <a:pt x="129" y="13"/>
                  </a:cubicBezTo>
                  <a:cubicBezTo>
                    <a:pt x="0" y="45"/>
                    <a:pt x="18" y="52"/>
                    <a:pt x="58" y="52"/>
                  </a:cubicBezTo>
                  <a:cubicBezTo>
                    <a:pt x="91" y="52"/>
                    <a:pt x="139" y="47"/>
                    <a:pt x="139" y="47"/>
                  </a:cubicBezTo>
                  <a:cubicBezTo>
                    <a:pt x="139" y="47"/>
                    <a:pt x="157" y="44"/>
                    <a:pt x="186" y="44"/>
                  </a:cubicBezTo>
                  <a:cubicBezTo>
                    <a:pt x="257" y="44"/>
                    <a:pt x="395" y="63"/>
                    <a:pt x="480" y="196"/>
                  </a:cubicBezTo>
                  <a:cubicBezTo>
                    <a:pt x="518" y="253"/>
                    <a:pt x="536" y="274"/>
                    <a:pt x="543" y="274"/>
                  </a:cubicBezTo>
                  <a:cubicBezTo>
                    <a:pt x="559" y="274"/>
                    <a:pt x="517" y="171"/>
                    <a:pt x="497" y="142"/>
                  </a:cubicBezTo>
                  <a:cubicBezTo>
                    <a:pt x="475" y="106"/>
                    <a:pt x="393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4"/>
            <p:cNvSpPr/>
            <p:nvPr/>
          </p:nvSpPr>
          <p:spPr>
            <a:xfrm rot="-565977">
              <a:off x="8255047" y="3954772"/>
              <a:ext cx="43678" cy="78647"/>
            </a:xfrm>
            <a:custGeom>
              <a:avLst/>
              <a:gdLst/>
              <a:ahLst/>
              <a:cxnLst/>
              <a:rect l="l" t="t" r="r" b="b"/>
              <a:pathLst>
                <a:path w="301" h="542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8" y="85"/>
                    <a:pt x="88" y="85"/>
                  </a:cubicBezTo>
                  <a:cubicBezTo>
                    <a:pt x="88" y="85"/>
                    <a:pt x="261" y="230"/>
                    <a:pt x="197" y="442"/>
                  </a:cubicBezTo>
                  <a:cubicBezTo>
                    <a:pt x="174" y="516"/>
                    <a:pt x="172" y="541"/>
                    <a:pt x="179" y="541"/>
                  </a:cubicBezTo>
                  <a:cubicBezTo>
                    <a:pt x="193" y="541"/>
                    <a:pt x="239" y="452"/>
                    <a:pt x="249" y="419"/>
                  </a:cubicBezTo>
                  <a:cubicBezTo>
                    <a:pt x="263" y="371"/>
                    <a:pt x="300" y="195"/>
                    <a:pt x="107" y="56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 rot="-565977">
              <a:off x="8357182" y="3897222"/>
              <a:ext cx="45129" cy="77341"/>
            </a:xfrm>
            <a:custGeom>
              <a:avLst/>
              <a:gdLst/>
              <a:ahLst/>
              <a:cxnLst/>
              <a:rect l="l" t="t" r="r" b="b"/>
              <a:pathLst>
                <a:path w="311" h="533" extrusionOk="0">
                  <a:moveTo>
                    <a:pt x="19" y="1"/>
                  </a:moveTo>
                  <a:lnTo>
                    <a:pt x="19" y="1"/>
                  </a:lnTo>
                  <a:cubicBezTo>
                    <a:pt x="0" y="1"/>
                    <a:pt x="93" y="82"/>
                    <a:pt x="93" y="82"/>
                  </a:cubicBezTo>
                  <a:cubicBezTo>
                    <a:pt x="93" y="82"/>
                    <a:pt x="273" y="217"/>
                    <a:pt x="222" y="432"/>
                  </a:cubicBezTo>
                  <a:cubicBezTo>
                    <a:pt x="204" y="506"/>
                    <a:pt x="203" y="532"/>
                    <a:pt x="210" y="532"/>
                  </a:cubicBezTo>
                  <a:cubicBezTo>
                    <a:pt x="223" y="532"/>
                    <a:pt x="264" y="440"/>
                    <a:pt x="272" y="407"/>
                  </a:cubicBezTo>
                  <a:cubicBezTo>
                    <a:pt x="284" y="358"/>
                    <a:pt x="311" y="180"/>
                    <a:pt x="110" y="51"/>
                  </a:cubicBezTo>
                  <a:cubicBezTo>
                    <a:pt x="52" y="14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 rot="-565977">
              <a:off x="8267896" y="3940243"/>
              <a:ext cx="58915" cy="64572"/>
            </a:xfrm>
            <a:custGeom>
              <a:avLst/>
              <a:gdLst/>
              <a:ahLst/>
              <a:cxnLst/>
              <a:rect l="l" t="t" r="r" b="b"/>
              <a:pathLst>
                <a:path w="406" h="445" extrusionOk="0">
                  <a:moveTo>
                    <a:pt x="39" y="1"/>
                  </a:moveTo>
                  <a:cubicBezTo>
                    <a:pt x="1" y="1"/>
                    <a:pt x="130" y="54"/>
                    <a:pt x="130" y="54"/>
                  </a:cubicBezTo>
                  <a:cubicBezTo>
                    <a:pt x="130" y="54"/>
                    <a:pt x="344" y="126"/>
                    <a:pt x="363" y="346"/>
                  </a:cubicBezTo>
                  <a:cubicBezTo>
                    <a:pt x="369" y="419"/>
                    <a:pt x="376" y="445"/>
                    <a:pt x="382" y="445"/>
                  </a:cubicBezTo>
                  <a:cubicBezTo>
                    <a:pt x="395" y="445"/>
                    <a:pt x="405" y="340"/>
                    <a:pt x="402" y="306"/>
                  </a:cubicBezTo>
                  <a:cubicBezTo>
                    <a:pt x="398" y="256"/>
                    <a:pt x="368" y="79"/>
                    <a:pt x="136" y="20"/>
                  </a:cubicBezTo>
                  <a:cubicBezTo>
                    <a:pt x="81" y="6"/>
                    <a:pt x="52" y="1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 rot="-565977">
              <a:off x="8327715" y="3920448"/>
              <a:ext cx="44113" cy="78211"/>
            </a:xfrm>
            <a:custGeom>
              <a:avLst/>
              <a:gdLst/>
              <a:ahLst/>
              <a:cxnLst/>
              <a:rect l="l" t="t" r="r" b="b"/>
              <a:pathLst>
                <a:path w="304" h="539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9" y="84"/>
                    <a:pt x="89" y="84"/>
                  </a:cubicBezTo>
                  <a:cubicBezTo>
                    <a:pt x="89" y="84"/>
                    <a:pt x="264" y="226"/>
                    <a:pt x="203" y="439"/>
                  </a:cubicBezTo>
                  <a:cubicBezTo>
                    <a:pt x="182" y="513"/>
                    <a:pt x="181" y="539"/>
                    <a:pt x="188" y="539"/>
                  </a:cubicBezTo>
                  <a:cubicBezTo>
                    <a:pt x="201" y="539"/>
                    <a:pt x="246" y="448"/>
                    <a:pt x="255" y="416"/>
                  </a:cubicBezTo>
                  <a:cubicBezTo>
                    <a:pt x="268" y="367"/>
                    <a:pt x="303" y="191"/>
                    <a:pt x="107" y="55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 rot="-565977">
              <a:off x="8212252" y="3976353"/>
              <a:ext cx="54416" cy="66603"/>
            </a:xfrm>
            <a:custGeom>
              <a:avLst/>
              <a:gdLst/>
              <a:ahLst/>
              <a:cxnLst/>
              <a:rect l="l" t="t" r="r" b="b"/>
              <a:pathLst>
                <a:path w="375" h="459" extrusionOk="0">
                  <a:moveTo>
                    <a:pt x="364" y="0"/>
                  </a:moveTo>
                  <a:cubicBezTo>
                    <a:pt x="351" y="0"/>
                    <a:pt x="318" y="16"/>
                    <a:pt x="296" y="32"/>
                  </a:cubicBezTo>
                  <a:cubicBezTo>
                    <a:pt x="296" y="32"/>
                    <a:pt x="205" y="80"/>
                    <a:pt x="102" y="260"/>
                  </a:cubicBezTo>
                  <a:cubicBezTo>
                    <a:pt x="22" y="399"/>
                    <a:pt x="0" y="458"/>
                    <a:pt x="19" y="458"/>
                  </a:cubicBezTo>
                  <a:cubicBezTo>
                    <a:pt x="25" y="458"/>
                    <a:pt x="35" y="453"/>
                    <a:pt x="49" y="442"/>
                  </a:cubicBezTo>
                  <a:cubicBezTo>
                    <a:pt x="106" y="394"/>
                    <a:pt x="295" y="87"/>
                    <a:pt x="350" y="33"/>
                  </a:cubicBezTo>
                  <a:cubicBezTo>
                    <a:pt x="374" y="9"/>
                    <a:pt x="375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 rot="-565977">
              <a:off x="8211207" y="3844106"/>
              <a:ext cx="53110" cy="67183"/>
            </a:xfrm>
            <a:custGeom>
              <a:avLst/>
              <a:gdLst/>
              <a:ahLst/>
              <a:cxnLst/>
              <a:rect l="l" t="t" r="r" b="b"/>
              <a:pathLst>
                <a:path w="366" h="463" extrusionOk="0">
                  <a:moveTo>
                    <a:pt x="355" y="0"/>
                  </a:moveTo>
                  <a:cubicBezTo>
                    <a:pt x="342" y="0"/>
                    <a:pt x="309" y="16"/>
                    <a:pt x="287" y="32"/>
                  </a:cubicBezTo>
                  <a:cubicBezTo>
                    <a:pt x="287" y="32"/>
                    <a:pt x="207" y="106"/>
                    <a:pt x="104" y="288"/>
                  </a:cubicBezTo>
                  <a:cubicBezTo>
                    <a:pt x="31" y="416"/>
                    <a:pt x="1" y="463"/>
                    <a:pt x="10" y="463"/>
                  </a:cubicBezTo>
                  <a:cubicBezTo>
                    <a:pt x="13" y="463"/>
                    <a:pt x="23" y="455"/>
                    <a:pt x="39" y="442"/>
                  </a:cubicBezTo>
                  <a:cubicBezTo>
                    <a:pt x="97" y="395"/>
                    <a:pt x="286" y="87"/>
                    <a:pt x="341" y="32"/>
                  </a:cubicBezTo>
                  <a:cubicBezTo>
                    <a:pt x="365" y="9"/>
                    <a:pt x="365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744;p33">
            <a:extLst>
              <a:ext uri="{FF2B5EF4-FFF2-40B4-BE49-F238E27FC236}">
                <a16:creationId xmlns:a16="http://schemas.microsoft.com/office/drawing/2014/main" id="{5FFDFD11-72D3-B43E-EC83-EF2CC386BFB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6295" y="-59414"/>
            <a:ext cx="7856567" cy="20653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l"/>
            <a:endParaRPr lang="en-US" sz="1600">
              <a:solidFill>
                <a:srgbClr val="3C3C3B"/>
              </a:solidFill>
              <a:latin typeface="Nunito" pitchFamily="2" charset="0"/>
            </a:endParaRPr>
          </a:p>
          <a:p>
            <a:pPr marL="457200" lvl="1" indent="0" algn="l"/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The Sensor has two main components:</a:t>
            </a:r>
          </a:p>
          <a:p>
            <a:pPr marL="914400" lvl="2" indent="0" algn="l"/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The </a:t>
            </a:r>
            <a:r>
              <a:rPr lang="en-US" sz="1600" err="1">
                <a:solidFill>
                  <a:srgbClr val="3C3C3B"/>
                </a:solidFill>
                <a:latin typeface="Nunito" pitchFamily="2" charset="0"/>
              </a:rPr>
              <a:t>rsyslog</a:t>
            </a:r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 service(TCP/UDP port 514): receive logs + </a:t>
            </a:r>
            <a:r>
              <a:rPr lang="en-US" sz="1600" err="1">
                <a:solidFill>
                  <a:srgbClr val="3C3C3B"/>
                </a:solidFill>
                <a:latin typeface="Nunito" pitchFamily="2" charset="0"/>
              </a:rPr>
              <a:t>strore</a:t>
            </a:r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 locally</a:t>
            </a:r>
          </a:p>
          <a:p>
            <a:pPr marL="914400" lvl="2" indent="0" algn="l"/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The </a:t>
            </a:r>
            <a:r>
              <a:rPr lang="en-US" sz="1600" err="1">
                <a:solidFill>
                  <a:srgbClr val="3C3C3B"/>
                </a:solidFill>
                <a:latin typeface="Nunito" pitchFamily="2" charset="0"/>
              </a:rPr>
              <a:t>Ossim</a:t>
            </a:r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-agent: log analysis + normalization -&gt;sends to Server component. (different plugins for each type of log)</a:t>
            </a:r>
          </a:p>
          <a:p>
            <a:pPr marL="457200" lvl="1" indent="0" algn="l"/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Plugins are of two types: </a:t>
            </a:r>
          </a:p>
          <a:p>
            <a:pPr marL="914400" lvl="2" indent="0" algn="l"/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Detectors (such as Snort, P0f, </a:t>
            </a:r>
            <a:r>
              <a:rPr lang="en-US" sz="1600" err="1">
                <a:solidFill>
                  <a:srgbClr val="3C3C3B"/>
                </a:solidFill>
                <a:latin typeface="Nunito" pitchFamily="2" charset="0"/>
              </a:rPr>
              <a:t>Arpwatch</a:t>
            </a:r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)</a:t>
            </a:r>
          </a:p>
          <a:p>
            <a:pPr marL="914400" lvl="2" indent="0" algn="l"/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Monitors (like </a:t>
            </a:r>
            <a:r>
              <a:rPr lang="en-US" sz="1600" err="1">
                <a:solidFill>
                  <a:srgbClr val="3C3C3B"/>
                </a:solidFill>
                <a:latin typeface="Nunito" pitchFamily="2" charset="0"/>
              </a:rPr>
              <a:t>Ntop</a:t>
            </a:r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 and Nagios).</a:t>
            </a:r>
            <a:endParaRPr lang="en" sz="1600">
              <a:solidFill>
                <a:srgbClr val="3C3C3B"/>
              </a:solidFill>
              <a:latin typeface="Nunito" pitchFamily="2" charset="0"/>
            </a:endParaRPr>
          </a:p>
          <a:p>
            <a:pPr marL="1200150" lvl="2" indent="-285750" algn="l">
              <a:buFont typeface="Wingdings" panose="05000000000000000000" pitchFamily="2" charset="2"/>
              <a:buChar char="q"/>
            </a:pPr>
            <a:endParaRPr lang="en" sz="1600">
              <a:solidFill>
                <a:srgbClr val="3C3C3B"/>
              </a:solidFill>
              <a:latin typeface="Nunito" pitchFamily="2" charset="0"/>
            </a:endParaRP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endParaRPr lang="en" sz="1600">
              <a:solidFill>
                <a:srgbClr val="3C3C3B"/>
              </a:solidFill>
              <a:latin typeface="Nunito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1600">
              <a:solidFill>
                <a:srgbClr val="3C3C3B"/>
              </a:solidFill>
              <a:latin typeface="Nunito" pitchFamily="2" charset="0"/>
            </a:endParaRPr>
          </a:p>
        </p:txBody>
      </p:sp>
      <p:sp>
        <p:nvSpPr>
          <p:cNvPr id="2" name="Google Shape;1798;p44">
            <a:extLst>
              <a:ext uri="{FF2B5EF4-FFF2-40B4-BE49-F238E27FC236}">
                <a16:creationId xmlns:a16="http://schemas.microsoft.com/office/drawing/2014/main" id="{E9799FB7-2620-6133-9C5E-19278ACE8EFA}"/>
              </a:ext>
            </a:extLst>
          </p:cNvPr>
          <p:cNvSpPr txBox="1">
            <a:spLocks/>
          </p:cNvSpPr>
          <p:nvPr/>
        </p:nvSpPr>
        <p:spPr>
          <a:xfrm>
            <a:off x="170985" y="2263480"/>
            <a:ext cx="17221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>
                <a:solidFill>
                  <a:srgbClr val="FF0000"/>
                </a:solidFill>
              </a:rPr>
              <a:t>2. SERVER</a:t>
            </a:r>
          </a:p>
        </p:txBody>
      </p:sp>
      <p:sp>
        <p:nvSpPr>
          <p:cNvPr id="4" name="Google Shape;744;p33">
            <a:extLst>
              <a:ext uri="{FF2B5EF4-FFF2-40B4-BE49-F238E27FC236}">
                <a16:creationId xmlns:a16="http://schemas.microsoft.com/office/drawing/2014/main" id="{FD31F4F8-3506-C84C-B956-07E26DE3C8C6}"/>
              </a:ext>
            </a:extLst>
          </p:cNvPr>
          <p:cNvSpPr txBox="1">
            <a:spLocks/>
          </p:cNvSpPr>
          <p:nvPr/>
        </p:nvSpPr>
        <p:spPr>
          <a:xfrm>
            <a:off x="1791053" y="2200644"/>
            <a:ext cx="6952597" cy="118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457200" lvl="1" indent="0" algn="l"/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The Server (port 40001) : Aggregation, Risk assessment, Correlation of events. </a:t>
            </a:r>
          </a:p>
          <a:p>
            <a:pPr marL="457200" lvl="1" indent="0" algn="l"/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The server also sends the information concerning the events to the Database for storage.</a:t>
            </a:r>
            <a:endParaRPr lang="en" sz="1600">
              <a:solidFill>
                <a:srgbClr val="3C3C3B"/>
              </a:solidFill>
              <a:latin typeface="Nunito" pitchFamily="2" charset="0"/>
            </a:endParaRPr>
          </a:p>
        </p:txBody>
      </p:sp>
      <p:sp>
        <p:nvSpPr>
          <p:cNvPr id="7" name="Google Shape;1798;p44">
            <a:extLst>
              <a:ext uri="{FF2B5EF4-FFF2-40B4-BE49-F238E27FC236}">
                <a16:creationId xmlns:a16="http://schemas.microsoft.com/office/drawing/2014/main" id="{98183223-25CA-D614-B26C-110BD1596095}"/>
              </a:ext>
            </a:extLst>
          </p:cNvPr>
          <p:cNvSpPr txBox="1">
            <a:spLocks/>
          </p:cNvSpPr>
          <p:nvPr/>
        </p:nvSpPr>
        <p:spPr>
          <a:xfrm>
            <a:off x="170985" y="3343492"/>
            <a:ext cx="2079236" cy="76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>
                <a:solidFill>
                  <a:srgbClr val="FF0000"/>
                </a:solidFill>
              </a:rPr>
              <a:t>3. OSSIM</a:t>
            </a:r>
          </a:p>
          <a:p>
            <a:r>
              <a:rPr lang="en-US" sz="2400">
                <a:solidFill>
                  <a:srgbClr val="FF0000"/>
                </a:solidFill>
              </a:rPr>
              <a:t>FRAMEWORK</a:t>
            </a:r>
          </a:p>
        </p:txBody>
      </p:sp>
      <p:sp>
        <p:nvSpPr>
          <p:cNvPr id="8" name="Google Shape;744;p33">
            <a:extLst>
              <a:ext uri="{FF2B5EF4-FFF2-40B4-BE49-F238E27FC236}">
                <a16:creationId xmlns:a16="http://schemas.microsoft.com/office/drawing/2014/main" id="{E4C8BFB8-532E-CDDB-D1A0-68892929253D}"/>
              </a:ext>
            </a:extLst>
          </p:cNvPr>
          <p:cNvSpPr txBox="1">
            <a:spLocks/>
          </p:cNvSpPr>
          <p:nvPr/>
        </p:nvSpPr>
        <p:spPr>
          <a:xfrm>
            <a:off x="1811107" y="3385860"/>
            <a:ext cx="6952597" cy="963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45720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0" i="0">
                <a:solidFill>
                  <a:srgbClr val="3C3C3B"/>
                </a:solidFill>
                <a:effectLst/>
                <a:latin typeface="Nunito" pitchFamily="2" charset="0"/>
                <a:ea typeface="Arial" panose="020B0604020202020204" pitchFamily="34" charset="0"/>
                <a:cs typeface="Arial" panose="020B0604020202020204" pitchFamily="34" charset="0"/>
              </a:rPr>
              <a:t>The Framework </a:t>
            </a:r>
            <a:r>
              <a:rPr lang="en-US" sz="1600" i="0">
                <a:solidFill>
                  <a:srgbClr val="3C3C3B"/>
                </a:solidFill>
                <a:effectLst/>
                <a:latin typeface="Nunito" pitchFamily="2" charset="0"/>
                <a:ea typeface="Arial" panose="020B0604020202020204" pitchFamily="34" charset="0"/>
                <a:cs typeface="Arial" panose="020B0604020202020204" pitchFamily="34" charset="0"/>
              </a:rPr>
              <a:t>connects and manages </a:t>
            </a:r>
            <a:r>
              <a:rPr lang="en-US" sz="1600" b="0" i="0">
                <a:solidFill>
                  <a:srgbClr val="3C3C3B"/>
                </a:solidFill>
                <a:effectLst/>
                <a:latin typeface="Nunito" pitchFamily="2" charset="0"/>
                <a:ea typeface="Arial" panose="020B0604020202020204" pitchFamily="34" charset="0"/>
                <a:cs typeface="Arial" panose="020B0604020202020204" pitchFamily="34" charset="0"/>
              </a:rPr>
              <a:t>the OSSIM components and security tools included. Needs the least hardware resources (usually installed together with the Server component)</a:t>
            </a:r>
            <a:endParaRPr lang="en-US" sz="1050">
              <a:effectLst/>
            </a:endParaRPr>
          </a:p>
        </p:txBody>
      </p:sp>
      <p:sp>
        <p:nvSpPr>
          <p:cNvPr id="9" name="Google Shape;1798;p44">
            <a:extLst>
              <a:ext uri="{FF2B5EF4-FFF2-40B4-BE49-F238E27FC236}">
                <a16:creationId xmlns:a16="http://schemas.microsoft.com/office/drawing/2014/main" id="{799779E6-7F78-32AA-8ED8-C622D117A959}"/>
              </a:ext>
            </a:extLst>
          </p:cNvPr>
          <p:cNvSpPr txBox="1">
            <a:spLocks/>
          </p:cNvSpPr>
          <p:nvPr/>
        </p:nvSpPr>
        <p:spPr>
          <a:xfrm>
            <a:off x="85442" y="4419416"/>
            <a:ext cx="18077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>
                <a:solidFill>
                  <a:srgbClr val="FF0000"/>
                </a:solidFill>
              </a:rPr>
              <a:t>4. DATABASE</a:t>
            </a:r>
          </a:p>
        </p:txBody>
      </p:sp>
      <p:sp>
        <p:nvSpPr>
          <p:cNvPr id="10" name="Google Shape;744;p33">
            <a:extLst>
              <a:ext uri="{FF2B5EF4-FFF2-40B4-BE49-F238E27FC236}">
                <a16:creationId xmlns:a16="http://schemas.microsoft.com/office/drawing/2014/main" id="{0DED63A6-BC97-9518-82F9-856132CB4C93}"/>
              </a:ext>
            </a:extLst>
          </p:cNvPr>
          <p:cNvSpPr txBox="1">
            <a:spLocks/>
          </p:cNvSpPr>
          <p:nvPr/>
        </p:nvSpPr>
        <p:spPr>
          <a:xfrm>
            <a:off x="1809361" y="4395913"/>
            <a:ext cx="6499985" cy="63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457200" lvl="1" indent="0" algn="l"/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MySQL server </a:t>
            </a:r>
            <a:r>
              <a:rPr lang="en-US" sz="1600" err="1">
                <a:solidFill>
                  <a:srgbClr val="3C3C3B"/>
                </a:solidFill>
                <a:latin typeface="Nunito" pitchFamily="2" charset="0"/>
              </a:rPr>
              <a:t>instance:stores</a:t>
            </a:r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 events and system configuration data.</a:t>
            </a:r>
            <a:endParaRPr lang="en" sz="1600">
              <a:solidFill>
                <a:srgbClr val="3C3C3B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111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44"/>
          <p:cNvSpPr txBox="1">
            <a:spLocks noGrp="1"/>
          </p:cNvSpPr>
          <p:nvPr>
            <p:ph type="title"/>
          </p:nvPr>
        </p:nvSpPr>
        <p:spPr>
          <a:xfrm>
            <a:off x="565464" y="910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DATA </a:t>
            </a:r>
            <a:r>
              <a:rPr lang="en-US">
                <a:solidFill>
                  <a:srgbClr val="FF0000"/>
                </a:solidFill>
              </a:rPr>
              <a:t>ARCHITECT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1805" name="Google Shape;1805;p44"/>
          <p:cNvGrpSpPr/>
          <p:nvPr/>
        </p:nvGrpSpPr>
        <p:grpSpPr>
          <a:xfrm>
            <a:off x="7472750" y="3729905"/>
            <a:ext cx="1589817" cy="1293070"/>
            <a:chOff x="7472750" y="3729905"/>
            <a:chExt cx="1589817" cy="1293070"/>
          </a:xfrm>
        </p:grpSpPr>
        <p:sp>
          <p:nvSpPr>
            <p:cNvPr id="1806" name="Google Shape;1806;p44"/>
            <p:cNvSpPr/>
            <p:nvPr/>
          </p:nvSpPr>
          <p:spPr>
            <a:xfrm rot="-565977">
              <a:off x="7986573" y="4202573"/>
              <a:ext cx="720760" cy="502643"/>
            </a:xfrm>
            <a:custGeom>
              <a:avLst/>
              <a:gdLst/>
              <a:ahLst/>
              <a:cxnLst/>
              <a:rect l="l" t="t" r="r" b="b"/>
              <a:pathLst>
                <a:path w="4967" h="3464" extrusionOk="0">
                  <a:moveTo>
                    <a:pt x="4804" y="0"/>
                  </a:moveTo>
                  <a:cubicBezTo>
                    <a:pt x="4771" y="0"/>
                    <a:pt x="4735" y="11"/>
                    <a:pt x="4698" y="32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8" y="752"/>
                  </a:lnTo>
                  <a:cubicBezTo>
                    <a:pt x="4846" y="666"/>
                    <a:pt x="4967" y="434"/>
                    <a:pt x="4967" y="236"/>
                  </a:cubicBezTo>
                  <a:cubicBezTo>
                    <a:pt x="4967" y="89"/>
                    <a:pt x="4900" y="0"/>
                    <a:pt x="4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 rot="-565977">
              <a:off x="7990209" y="4180766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2" y="0"/>
                  </a:moveTo>
                  <a:lnTo>
                    <a:pt x="1" y="2732"/>
                  </a:lnTo>
                  <a:lnTo>
                    <a:pt x="2032" y="3904"/>
                  </a:lnTo>
                  <a:lnTo>
                    <a:pt x="6920" y="1189"/>
                  </a:lnTo>
                  <a:lnTo>
                    <a:pt x="4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 rot="-565977">
              <a:off x="8305345" y="4322142"/>
              <a:ext cx="720905" cy="502643"/>
            </a:xfrm>
            <a:custGeom>
              <a:avLst/>
              <a:gdLst/>
              <a:ahLst/>
              <a:cxnLst/>
              <a:rect l="l" t="t" r="r" b="b"/>
              <a:pathLst>
                <a:path w="4968" h="3464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1"/>
                  </a:lnTo>
                  <a:cubicBezTo>
                    <a:pt x="4846" y="666"/>
                    <a:pt x="4967" y="435"/>
                    <a:pt x="4967" y="237"/>
                  </a:cubicBezTo>
                  <a:cubicBezTo>
                    <a:pt x="4966" y="89"/>
                    <a:pt x="4899" y="1"/>
                    <a:pt x="4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 rot="-565977">
              <a:off x="8036042" y="4631936"/>
              <a:ext cx="295008" cy="274538"/>
            </a:xfrm>
            <a:custGeom>
              <a:avLst/>
              <a:gdLst/>
              <a:ahLst/>
              <a:cxnLst/>
              <a:rect l="l" t="t" r="r" b="b"/>
              <a:pathLst>
                <a:path w="2033" h="1892" extrusionOk="0">
                  <a:moveTo>
                    <a:pt x="1" y="0"/>
                  </a:moveTo>
                  <a:lnTo>
                    <a:pt x="1" y="718"/>
                  </a:lnTo>
                  <a:lnTo>
                    <a:pt x="2032" y="1892"/>
                  </a:lnTo>
                  <a:lnTo>
                    <a:pt x="2032" y="1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 rot="-565977">
              <a:off x="8094359" y="4801415"/>
              <a:ext cx="205185" cy="173981"/>
            </a:xfrm>
            <a:custGeom>
              <a:avLst/>
              <a:gdLst/>
              <a:ahLst/>
              <a:cxnLst/>
              <a:rect l="l" t="t" r="r" b="b"/>
              <a:pathLst>
                <a:path w="1414" h="1199" extrusionOk="0">
                  <a:moveTo>
                    <a:pt x="1414" y="0"/>
                  </a:moveTo>
                  <a:lnTo>
                    <a:pt x="1" y="813"/>
                  </a:lnTo>
                  <a:lnTo>
                    <a:pt x="1" y="1198"/>
                  </a:lnTo>
                  <a:lnTo>
                    <a:pt x="1414" y="38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4"/>
            <p:cNvSpPr/>
            <p:nvPr/>
          </p:nvSpPr>
          <p:spPr>
            <a:xfrm rot="-565977">
              <a:off x="7886976" y="4705778"/>
              <a:ext cx="400067" cy="230862"/>
            </a:xfrm>
            <a:custGeom>
              <a:avLst/>
              <a:gdLst/>
              <a:ahLst/>
              <a:cxnLst/>
              <a:rect l="l" t="t" r="r" b="b"/>
              <a:pathLst>
                <a:path w="2757" h="1591" extrusionOk="0">
                  <a:moveTo>
                    <a:pt x="1413" y="0"/>
                  </a:moveTo>
                  <a:lnTo>
                    <a:pt x="0" y="813"/>
                  </a:lnTo>
                  <a:lnTo>
                    <a:pt x="1344" y="1590"/>
                  </a:lnTo>
                  <a:lnTo>
                    <a:pt x="2757" y="777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 rot="-565977">
              <a:off x="8024400" y="4740838"/>
              <a:ext cx="108977" cy="62975"/>
            </a:xfrm>
            <a:custGeom>
              <a:avLst/>
              <a:gdLst/>
              <a:ahLst/>
              <a:cxnLst/>
              <a:rect l="l" t="t" r="r" b="b"/>
              <a:pathLst>
                <a:path w="751" h="434" extrusionOk="0">
                  <a:moveTo>
                    <a:pt x="386" y="1"/>
                  </a:moveTo>
                  <a:lnTo>
                    <a:pt x="1" y="222"/>
                  </a:lnTo>
                  <a:lnTo>
                    <a:pt x="367" y="433"/>
                  </a:lnTo>
                  <a:lnTo>
                    <a:pt x="751" y="213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 rot="-565977">
              <a:off x="8115690" y="4775976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5" y="0"/>
                  </a:moveTo>
                  <a:lnTo>
                    <a:pt x="1" y="221"/>
                  </a:lnTo>
                  <a:lnTo>
                    <a:pt x="367" y="432"/>
                  </a:lnTo>
                  <a:lnTo>
                    <a:pt x="751" y="212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 rot="-565977">
              <a:off x="7902608" y="4839377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0"/>
                  </a:moveTo>
                  <a:lnTo>
                    <a:pt x="0" y="385"/>
                  </a:lnTo>
                  <a:lnTo>
                    <a:pt x="1344" y="1162"/>
                  </a:lnTo>
                  <a:lnTo>
                    <a:pt x="1344" y="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 rot="-565977">
              <a:off x="7913909" y="4873008"/>
              <a:ext cx="176018" cy="118696"/>
            </a:xfrm>
            <a:custGeom>
              <a:avLst/>
              <a:gdLst/>
              <a:ahLst/>
              <a:cxnLst/>
              <a:rect l="l" t="t" r="r" b="b"/>
              <a:pathLst>
                <a:path w="1213" h="818" extrusionOk="0">
                  <a:moveTo>
                    <a:pt x="199" y="0"/>
                  </a:moveTo>
                  <a:lnTo>
                    <a:pt x="1" y="116"/>
                  </a:lnTo>
                  <a:lnTo>
                    <a:pt x="1213" y="818"/>
                  </a:lnTo>
                  <a:lnTo>
                    <a:pt x="1213" y="587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 rot="-565977">
              <a:off x="7905200" y="4869168"/>
              <a:ext cx="29022" cy="33664"/>
            </a:xfrm>
            <a:custGeom>
              <a:avLst/>
              <a:gdLst/>
              <a:ahLst/>
              <a:cxnLst/>
              <a:rect l="l" t="t" r="r" b="b"/>
              <a:pathLst>
                <a:path w="200" h="232" extrusionOk="0">
                  <a:moveTo>
                    <a:pt x="1" y="1"/>
                  </a:moveTo>
                  <a:lnTo>
                    <a:pt x="1" y="231"/>
                  </a:lnTo>
                  <a:lnTo>
                    <a:pt x="199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 rot="-565977">
              <a:off x="8442526" y="4240135"/>
              <a:ext cx="445922" cy="205178"/>
            </a:xfrm>
            <a:custGeom>
              <a:avLst/>
              <a:gdLst/>
              <a:ahLst/>
              <a:cxnLst/>
              <a:rect l="l" t="t" r="r" b="b"/>
              <a:pathLst>
                <a:path w="3073" h="1414" extrusionOk="0">
                  <a:moveTo>
                    <a:pt x="2083" y="435"/>
                  </a:moveTo>
                  <a:lnTo>
                    <a:pt x="2544" y="701"/>
                  </a:lnTo>
                  <a:lnTo>
                    <a:pt x="2463" y="747"/>
                  </a:lnTo>
                  <a:lnTo>
                    <a:pt x="2014" y="487"/>
                  </a:lnTo>
                  <a:lnTo>
                    <a:pt x="2083" y="435"/>
                  </a:lnTo>
                  <a:close/>
                  <a:moveTo>
                    <a:pt x="1926" y="537"/>
                  </a:moveTo>
                  <a:lnTo>
                    <a:pt x="2376" y="796"/>
                  </a:lnTo>
                  <a:lnTo>
                    <a:pt x="1953" y="1042"/>
                  </a:lnTo>
                  <a:lnTo>
                    <a:pt x="1493" y="776"/>
                  </a:lnTo>
                  <a:lnTo>
                    <a:pt x="1926" y="537"/>
                  </a:lnTo>
                  <a:close/>
                  <a:moveTo>
                    <a:pt x="1406" y="827"/>
                  </a:moveTo>
                  <a:lnTo>
                    <a:pt x="1865" y="1092"/>
                  </a:lnTo>
                  <a:lnTo>
                    <a:pt x="1790" y="1135"/>
                  </a:lnTo>
                  <a:lnTo>
                    <a:pt x="1320" y="865"/>
                  </a:lnTo>
                  <a:lnTo>
                    <a:pt x="1406" y="827"/>
                  </a:lnTo>
                  <a:close/>
                  <a:moveTo>
                    <a:pt x="1835" y="1"/>
                  </a:moveTo>
                  <a:cubicBezTo>
                    <a:pt x="1692" y="1"/>
                    <a:pt x="1585" y="35"/>
                    <a:pt x="1585" y="35"/>
                  </a:cubicBezTo>
                  <a:lnTo>
                    <a:pt x="849" y="447"/>
                  </a:lnTo>
                  <a:cubicBezTo>
                    <a:pt x="849" y="447"/>
                    <a:pt x="545" y="320"/>
                    <a:pt x="349" y="320"/>
                  </a:cubicBezTo>
                  <a:cubicBezTo>
                    <a:pt x="332" y="320"/>
                    <a:pt x="316" y="321"/>
                    <a:pt x="301" y="323"/>
                  </a:cubicBezTo>
                  <a:cubicBezTo>
                    <a:pt x="76" y="355"/>
                    <a:pt x="0" y="479"/>
                    <a:pt x="0" y="479"/>
                  </a:cubicBezTo>
                  <a:lnTo>
                    <a:pt x="116" y="506"/>
                  </a:lnTo>
                  <a:cubicBezTo>
                    <a:pt x="116" y="506"/>
                    <a:pt x="125" y="698"/>
                    <a:pt x="111" y="786"/>
                  </a:cubicBezTo>
                  <a:cubicBezTo>
                    <a:pt x="99" y="863"/>
                    <a:pt x="134" y="880"/>
                    <a:pt x="204" y="881"/>
                  </a:cubicBezTo>
                  <a:cubicBezTo>
                    <a:pt x="205" y="881"/>
                    <a:pt x="205" y="881"/>
                    <a:pt x="206" y="881"/>
                  </a:cubicBezTo>
                  <a:cubicBezTo>
                    <a:pt x="322" y="881"/>
                    <a:pt x="321" y="772"/>
                    <a:pt x="321" y="772"/>
                  </a:cubicBezTo>
                  <a:cubicBezTo>
                    <a:pt x="321" y="772"/>
                    <a:pt x="426" y="765"/>
                    <a:pt x="482" y="721"/>
                  </a:cubicBezTo>
                  <a:cubicBezTo>
                    <a:pt x="537" y="677"/>
                    <a:pt x="531" y="643"/>
                    <a:pt x="531" y="643"/>
                  </a:cubicBezTo>
                  <a:lnTo>
                    <a:pt x="531" y="643"/>
                  </a:lnTo>
                  <a:cubicBezTo>
                    <a:pt x="531" y="643"/>
                    <a:pt x="852" y="865"/>
                    <a:pt x="980" y="881"/>
                  </a:cubicBezTo>
                  <a:cubicBezTo>
                    <a:pt x="1108" y="896"/>
                    <a:pt x="1204" y="898"/>
                    <a:pt x="1204" y="898"/>
                  </a:cubicBezTo>
                  <a:lnTo>
                    <a:pt x="1703" y="1186"/>
                  </a:lnTo>
                  <a:lnTo>
                    <a:pt x="1386" y="1368"/>
                  </a:lnTo>
                  <a:lnTo>
                    <a:pt x="1464" y="1413"/>
                  </a:lnTo>
                  <a:lnTo>
                    <a:pt x="1594" y="1338"/>
                  </a:lnTo>
                  <a:cubicBezTo>
                    <a:pt x="1599" y="1346"/>
                    <a:pt x="1607" y="1353"/>
                    <a:pt x="1617" y="1359"/>
                  </a:cubicBezTo>
                  <a:cubicBezTo>
                    <a:pt x="1638" y="1371"/>
                    <a:pt x="1664" y="1377"/>
                    <a:pt x="1689" y="1377"/>
                  </a:cubicBezTo>
                  <a:cubicBezTo>
                    <a:pt x="1711" y="1377"/>
                    <a:pt x="1731" y="1373"/>
                    <a:pt x="1746" y="1364"/>
                  </a:cubicBezTo>
                  <a:cubicBezTo>
                    <a:pt x="1778" y="1346"/>
                    <a:pt x="1774" y="1312"/>
                    <a:pt x="1737" y="1291"/>
                  </a:cubicBezTo>
                  <a:cubicBezTo>
                    <a:pt x="1725" y="1284"/>
                    <a:pt x="1713" y="1279"/>
                    <a:pt x="1701" y="1277"/>
                  </a:cubicBezTo>
                  <a:lnTo>
                    <a:pt x="2831" y="624"/>
                  </a:lnTo>
                  <a:cubicBezTo>
                    <a:pt x="2836" y="632"/>
                    <a:pt x="2844" y="639"/>
                    <a:pt x="2855" y="644"/>
                  </a:cubicBezTo>
                  <a:cubicBezTo>
                    <a:pt x="2875" y="657"/>
                    <a:pt x="2902" y="663"/>
                    <a:pt x="2927" y="663"/>
                  </a:cubicBezTo>
                  <a:cubicBezTo>
                    <a:pt x="2947" y="663"/>
                    <a:pt x="2967" y="659"/>
                    <a:pt x="2982" y="650"/>
                  </a:cubicBezTo>
                  <a:cubicBezTo>
                    <a:pt x="3015" y="631"/>
                    <a:pt x="3010" y="598"/>
                    <a:pt x="2973" y="577"/>
                  </a:cubicBezTo>
                  <a:cubicBezTo>
                    <a:pt x="2963" y="570"/>
                    <a:pt x="2951" y="565"/>
                    <a:pt x="2937" y="563"/>
                  </a:cubicBezTo>
                  <a:lnTo>
                    <a:pt x="3072" y="485"/>
                  </a:lnTo>
                  <a:lnTo>
                    <a:pt x="2994" y="440"/>
                  </a:lnTo>
                  <a:lnTo>
                    <a:pt x="2623" y="654"/>
                  </a:lnTo>
                  <a:lnTo>
                    <a:pt x="2144" y="377"/>
                  </a:lnTo>
                  <a:cubicBezTo>
                    <a:pt x="2144" y="377"/>
                    <a:pt x="2068" y="249"/>
                    <a:pt x="1960" y="177"/>
                  </a:cubicBezTo>
                  <a:cubicBezTo>
                    <a:pt x="1911" y="144"/>
                    <a:pt x="1830" y="113"/>
                    <a:pt x="1756" y="87"/>
                  </a:cubicBezTo>
                  <a:lnTo>
                    <a:pt x="1756" y="87"/>
                  </a:lnTo>
                  <a:cubicBezTo>
                    <a:pt x="1836" y="96"/>
                    <a:pt x="1936" y="108"/>
                    <a:pt x="1987" y="124"/>
                  </a:cubicBezTo>
                  <a:cubicBezTo>
                    <a:pt x="2077" y="154"/>
                    <a:pt x="2356" y="315"/>
                    <a:pt x="2356" y="315"/>
                  </a:cubicBezTo>
                  <a:lnTo>
                    <a:pt x="2496" y="234"/>
                  </a:lnTo>
                  <a:cubicBezTo>
                    <a:pt x="2496" y="234"/>
                    <a:pt x="2358" y="142"/>
                    <a:pt x="2103" y="46"/>
                  </a:cubicBezTo>
                  <a:cubicBezTo>
                    <a:pt x="2010" y="12"/>
                    <a:pt x="1917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 rot="-565977">
              <a:off x="8116840" y="4620368"/>
              <a:ext cx="102593" cy="59058"/>
            </a:xfrm>
            <a:custGeom>
              <a:avLst/>
              <a:gdLst/>
              <a:ahLst/>
              <a:cxnLst/>
              <a:rect l="l" t="t" r="r" b="b"/>
              <a:pathLst>
                <a:path w="707" h="407" extrusionOk="0">
                  <a:moveTo>
                    <a:pt x="331" y="0"/>
                  </a:moveTo>
                  <a:lnTo>
                    <a:pt x="0" y="191"/>
                  </a:lnTo>
                  <a:lnTo>
                    <a:pt x="94" y="245"/>
                  </a:lnTo>
                  <a:lnTo>
                    <a:pt x="212" y="177"/>
                  </a:lnTo>
                  <a:lnTo>
                    <a:pt x="610" y="407"/>
                  </a:lnTo>
                  <a:lnTo>
                    <a:pt x="706" y="351"/>
                  </a:lnTo>
                  <a:lnTo>
                    <a:pt x="308" y="121"/>
                  </a:lnTo>
                  <a:lnTo>
                    <a:pt x="425" y="5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 rot="-565977">
              <a:off x="8169398" y="4584268"/>
              <a:ext cx="120586" cy="61234"/>
            </a:xfrm>
            <a:custGeom>
              <a:avLst/>
              <a:gdLst/>
              <a:ahLst/>
              <a:cxnLst/>
              <a:rect l="l" t="t" r="r" b="b"/>
              <a:pathLst>
                <a:path w="831" h="422" extrusionOk="0">
                  <a:moveTo>
                    <a:pt x="314" y="79"/>
                  </a:moveTo>
                  <a:cubicBezTo>
                    <a:pt x="335" y="79"/>
                    <a:pt x="355" y="85"/>
                    <a:pt x="377" y="98"/>
                  </a:cubicBezTo>
                  <a:cubicBezTo>
                    <a:pt x="425" y="125"/>
                    <a:pt x="423" y="155"/>
                    <a:pt x="372" y="184"/>
                  </a:cubicBezTo>
                  <a:lnTo>
                    <a:pt x="324" y="212"/>
                  </a:lnTo>
                  <a:lnTo>
                    <a:pt x="185" y="133"/>
                  </a:lnTo>
                  <a:lnTo>
                    <a:pt x="235" y="104"/>
                  </a:lnTo>
                  <a:cubicBezTo>
                    <a:pt x="262" y="88"/>
                    <a:pt x="288" y="79"/>
                    <a:pt x="314" y="79"/>
                  </a:cubicBezTo>
                  <a:close/>
                  <a:moveTo>
                    <a:pt x="322" y="0"/>
                  </a:moveTo>
                  <a:cubicBezTo>
                    <a:pt x="261" y="0"/>
                    <a:pt x="204" y="20"/>
                    <a:pt x="154" y="49"/>
                  </a:cubicBezTo>
                  <a:lnTo>
                    <a:pt x="1" y="138"/>
                  </a:lnTo>
                  <a:lnTo>
                    <a:pt x="493" y="422"/>
                  </a:lnTo>
                  <a:lnTo>
                    <a:pt x="589" y="366"/>
                  </a:lnTo>
                  <a:lnTo>
                    <a:pt x="412" y="263"/>
                  </a:lnTo>
                  <a:lnTo>
                    <a:pt x="465" y="234"/>
                  </a:lnTo>
                  <a:lnTo>
                    <a:pt x="723" y="289"/>
                  </a:lnTo>
                  <a:lnTo>
                    <a:pt x="831" y="227"/>
                  </a:lnTo>
                  <a:lnTo>
                    <a:pt x="538" y="169"/>
                  </a:lnTo>
                  <a:cubicBezTo>
                    <a:pt x="559" y="129"/>
                    <a:pt x="545" y="84"/>
                    <a:pt x="471" y="42"/>
                  </a:cubicBezTo>
                  <a:cubicBezTo>
                    <a:pt x="420" y="13"/>
                    <a:pt x="370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 rot="-565977">
              <a:off x="8227936" y="4539867"/>
              <a:ext cx="107236" cy="55430"/>
            </a:xfrm>
            <a:custGeom>
              <a:avLst/>
              <a:gdLst/>
              <a:ahLst/>
              <a:cxnLst/>
              <a:rect l="l" t="t" r="r" b="b"/>
              <a:pathLst>
                <a:path w="739" h="382" extrusionOk="0">
                  <a:moveTo>
                    <a:pt x="288" y="81"/>
                  </a:moveTo>
                  <a:cubicBezTo>
                    <a:pt x="339" y="81"/>
                    <a:pt x="400" y="99"/>
                    <a:pt x="461" y="136"/>
                  </a:cubicBezTo>
                  <a:cubicBezTo>
                    <a:pt x="560" y="192"/>
                    <a:pt x="586" y="249"/>
                    <a:pt x="528" y="283"/>
                  </a:cubicBezTo>
                  <a:cubicBezTo>
                    <a:pt x="508" y="295"/>
                    <a:pt x="483" y="300"/>
                    <a:pt x="454" y="300"/>
                  </a:cubicBezTo>
                  <a:cubicBezTo>
                    <a:pt x="400" y="300"/>
                    <a:pt x="336" y="281"/>
                    <a:pt x="272" y="245"/>
                  </a:cubicBezTo>
                  <a:cubicBezTo>
                    <a:pt x="174" y="189"/>
                    <a:pt x="152" y="132"/>
                    <a:pt x="210" y="100"/>
                  </a:cubicBezTo>
                  <a:cubicBezTo>
                    <a:pt x="231" y="87"/>
                    <a:pt x="258" y="81"/>
                    <a:pt x="288" y="81"/>
                  </a:cubicBezTo>
                  <a:close/>
                  <a:moveTo>
                    <a:pt x="290" y="1"/>
                  </a:moveTo>
                  <a:cubicBezTo>
                    <a:pt x="224" y="1"/>
                    <a:pt x="164" y="16"/>
                    <a:pt x="114" y="44"/>
                  </a:cubicBezTo>
                  <a:cubicBezTo>
                    <a:pt x="0" y="110"/>
                    <a:pt x="13" y="209"/>
                    <a:pt x="174" y="301"/>
                  </a:cubicBezTo>
                  <a:cubicBezTo>
                    <a:pt x="266" y="355"/>
                    <a:pt x="363" y="381"/>
                    <a:pt x="450" y="381"/>
                  </a:cubicBezTo>
                  <a:cubicBezTo>
                    <a:pt x="515" y="381"/>
                    <a:pt x="575" y="367"/>
                    <a:pt x="624" y="338"/>
                  </a:cubicBezTo>
                  <a:cubicBezTo>
                    <a:pt x="739" y="272"/>
                    <a:pt x="721" y="171"/>
                    <a:pt x="560" y="78"/>
                  </a:cubicBezTo>
                  <a:cubicBezTo>
                    <a:pt x="469" y="26"/>
                    <a:pt x="375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 rot="-565977">
              <a:off x="8294361" y="4498111"/>
              <a:ext cx="80681" cy="58913"/>
            </a:xfrm>
            <a:custGeom>
              <a:avLst/>
              <a:gdLst/>
              <a:ahLst/>
              <a:cxnLst/>
              <a:rect l="l" t="t" r="r" b="b"/>
              <a:pathLst>
                <a:path w="556" h="406" extrusionOk="0">
                  <a:moveTo>
                    <a:pt x="97" y="0"/>
                  </a:moveTo>
                  <a:lnTo>
                    <a:pt x="0" y="57"/>
                  </a:lnTo>
                  <a:lnTo>
                    <a:pt x="320" y="240"/>
                  </a:lnTo>
                  <a:cubicBezTo>
                    <a:pt x="385" y="279"/>
                    <a:pt x="387" y="301"/>
                    <a:pt x="352" y="320"/>
                  </a:cubicBezTo>
                  <a:cubicBezTo>
                    <a:pt x="340" y="328"/>
                    <a:pt x="320" y="333"/>
                    <a:pt x="297" y="333"/>
                  </a:cubicBezTo>
                  <a:cubicBezTo>
                    <a:pt x="281" y="333"/>
                    <a:pt x="263" y="331"/>
                    <a:pt x="244" y="327"/>
                  </a:cubicBezTo>
                  <a:lnTo>
                    <a:pt x="234" y="397"/>
                  </a:lnTo>
                  <a:cubicBezTo>
                    <a:pt x="264" y="402"/>
                    <a:pt x="291" y="405"/>
                    <a:pt x="318" y="405"/>
                  </a:cubicBezTo>
                  <a:cubicBezTo>
                    <a:pt x="371" y="405"/>
                    <a:pt x="418" y="394"/>
                    <a:pt x="461" y="369"/>
                  </a:cubicBezTo>
                  <a:cubicBezTo>
                    <a:pt x="555" y="315"/>
                    <a:pt x="520" y="245"/>
                    <a:pt x="425" y="19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 rot="-565977">
              <a:off x="8329537" y="4465348"/>
              <a:ext cx="107526" cy="62250"/>
            </a:xfrm>
            <a:custGeom>
              <a:avLst/>
              <a:gdLst/>
              <a:ahLst/>
              <a:cxnLst/>
              <a:rect l="l" t="t" r="r" b="b"/>
              <a:pathLst>
                <a:path w="741" h="429" extrusionOk="0">
                  <a:moveTo>
                    <a:pt x="140" y="84"/>
                  </a:moveTo>
                  <a:cubicBezTo>
                    <a:pt x="203" y="107"/>
                    <a:pt x="273" y="134"/>
                    <a:pt x="334" y="155"/>
                  </a:cubicBezTo>
                  <a:lnTo>
                    <a:pt x="389" y="175"/>
                  </a:lnTo>
                  <a:lnTo>
                    <a:pt x="298" y="228"/>
                  </a:lnTo>
                  <a:lnTo>
                    <a:pt x="263" y="195"/>
                  </a:lnTo>
                  <a:cubicBezTo>
                    <a:pt x="226" y="161"/>
                    <a:pt x="181" y="120"/>
                    <a:pt x="138" y="85"/>
                  </a:cubicBezTo>
                  <a:lnTo>
                    <a:pt x="140" y="84"/>
                  </a:lnTo>
                  <a:close/>
                  <a:moveTo>
                    <a:pt x="116" y="1"/>
                  </a:moveTo>
                  <a:lnTo>
                    <a:pt x="1" y="67"/>
                  </a:lnTo>
                  <a:lnTo>
                    <a:pt x="358" y="429"/>
                  </a:lnTo>
                  <a:lnTo>
                    <a:pt x="456" y="371"/>
                  </a:lnTo>
                  <a:lnTo>
                    <a:pt x="366" y="289"/>
                  </a:lnTo>
                  <a:lnTo>
                    <a:pt x="496" y="213"/>
                  </a:lnTo>
                  <a:lnTo>
                    <a:pt x="639" y="266"/>
                  </a:lnTo>
                  <a:lnTo>
                    <a:pt x="740" y="20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 rot="-565977">
              <a:off x="8364951" y="4415094"/>
              <a:ext cx="119861" cy="69215"/>
            </a:xfrm>
            <a:custGeom>
              <a:avLst/>
              <a:gdLst/>
              <a:ahLst/>
              <a:cxnLst/>
              <a:rect l="l" t="t" r="r" b="b"/>
              <a:pathLst>
                <a:path w="826" h="477" extrusionOk="0">
                  <a:moveTo>
                    <a:pt x="334" y="1"/>
                  </a:moveTo>
                  <a:lnTo>
                    <a:pt x="243" y="54"/>
                  </a:lnTo>
                  <a:lnTo>
                    <a:pt x="416" y="154"/>
                  </a:lnTo>
                  <a:cubicBezTo>
                    <a:pt x="475" y="186"/>
                    <a:pt x="551" y="222"/>
                    <a:pt x="609" y="250"/>
                  </a:cubicBezTo>
                  <a:lnTo>
                    <a:pt x="605" y="252"/>
                  </a:lnTo>
                  <a:lnTo>
                    <a:pt x="454" y="213"/>
                  </a:lnTo>
                  <a:lnTo>
                    <a:pt x="100" y="136"/>
                  </a:lnTo>
                  <a:lnTo>
                    <a:pt x="0" y="193"/>
                  </a:lnTo>
                  <a:lnTo>
                    <a:pt x="491" y="477"/>
                  </a:lnTo>
                  <a:lnTo>
                    <a:pt x="584" y="424"/>
                  </a:lnTo>
                  <a:lnTo>
                    <a:pt x="409" y="323"/>
                  </a:lnTo>
                  <a:cubicBezTo>
                    <a:pt x="352" y="290"/>
                    <a:pt x="279" y="256"/>
                    <a:pt x="219" y="227"/>
                  </a:cubicBezTo>
                  <a:lnTo>
                    <a:pt x="222" y="226"/>
                  </a:lnTo>
                  <a:lnTo>
                    <a:pt x="371" y="263"/>
                  </a:lnTo>
                  <a:lnTo>
                    <a:pt x="727" y="341"/>
                  </a:lnTo>
                  <a:lnTo>
                    <a:pt x="826" y="28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 rot="-565977">
              <a:off x="8228389" y="4654374"/>
              <a:ext cx="120876" cy="69795"/>
            </a:xfrm>
            <a:custGeom>
              <a:avLst/>
              <a:gdLst/>
              <a:ahLst/>
              <a:cxnLst/>
              <a:rect l="l" t="t" r="r" b="b"/>
              <a:pathLst>
                <a:path w="833" h="481" extrusionOk="0">
                  <a:moveTo>
                    <a:pt x="340" y="1"/>
                  </a:moveTo>
                  <a:lnTo>
                    <a:pt x="245" y="56"/>
                  </a:lnTo>
                  <a:lnTo>
                    <a:pt x="434" y="165"/>
                  </a:lnTo>
                  <a:lnTo>
                    <a:pt x="286" y="249"/>
                  </a:lnTo>
                  <a:lnTo>
                    <a:pt x="97" y="140"/>
                  </a:lnTo>
                  <a:lnTo>
                    <a:pt x="0" y="196"/>
                  </a:lnTo>
                  <a:lnTo>
                    <a:pt x="492" y="480"/>
                  </a:lnTo>
                  <a:lnTo>
                    <a:pt x="589" y="424"/>
                  </a:lnTo>
                  <a:lnTo>
                    <a:pt x="384" y="306"/>
                  </a:lnTo>
                  <a:lnTo>
                    <a:pt x="531" y="221"/>
                  </a:lnTo>
                  <a:lnTo>
                    <a:pt x="736" y="339"/>
                  </a:lnTo>
                  <a:lnTo>
                    <a:pt x="832" y="284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 rot="-565977">
              <a:off x="8292248" y="4614484"/>
              <a:ext cx="107381" cy="55285"/>
            </a:xfrm>
            <a:custGeom>
              <a:avLst/>
              <a:gdLst/>
              <a:ahLst/>
              <a:cxnLst/>
              <a:rect l="l" t="t" r="r" b="b"/>
              <a:pathLst>
                <a:path w="740" h="381" extrusionOk="0">
                  <a:moveTo>
                    <a:pt x="289" y="81"/>
                  </a:moveTo>
                  <a:cubicBezTo>
                    <a:pt x="340" y="81"/>
                    <a:pt x="401" y="99"/>
                    <a:pt x="463" y="134"/>
                  </a:cubicBezTo>
                  <a:cubicBezTo>
                    <a:pt x="562" y="192"/>
                    <a:pt x="588" y="249"/>
                    <a:pt x="529" y="283"/>
                  </a:cubicBezTo>
                  <a:cubicBezTo>
                    <a:pt x="509" y="295"/>
                    <a:pt x="483" y="300"/>
                    <a:pt x="454" y="300"/>
                  </a:cubicBezTo>
                  <a:cubicBezTo>
                    <a:pt x="401" y="300"/>
                    <a:pt x="337" y="281"/>
                    <a:pt x="273" y="245"/>
                  </a:cubicBezTo>
                  <a:cubicBezTo>
                    <a:pt x="175" y="187"/>
                    <a:pt x="154" y="132"/>
                    <a:pt x="211" y="100"/>
                  </a:cubicBezTo>
                  <a:cubicBezTo>
                    <a:pt x="233" y="87"/>
                    <a:pt x="259" y="81"/>
                    <a:pt x="289" y="81"/>
                  </a:cubicBezTo>
                  <a:close/>
                  <a:moveTo>
                    <a:pt x="291" y="0"/>
                  </a:moveTo>
                  <a:cubicBezTo>
                    <a:pt x="225" y="0"/>
                    <a:pt x="165" y="15"/>
                    <a:pt x="116" y="43"/>
                  </a:cubicBezTo>
                  <a:cubicBezTo>
                    <a:pt x="1" y="110"/>
                    <a:pt x="14" y="209"/>
                    <a:pt x="174" y="301"/>
                  </a:cubicBezTo>
                  <a:cubicBezTo>
                    <a:pt x="267" y="354"/>
                    <a:pt x="364" y="380"/>
                    <a:pt x="452" y="380"/>
                  </a:cubicBezTo>
                  <a:cubicBezTo>
                    <a:pt x="517" y="380"/>
                    <a:pt x="576" y="366"/>
                    <a:pt x="625" y="338"/>
                  </a:cubicBezTo>
                  <a:cubicBezTo>
                    <a:pt x="740" y="272"/>
                    <a:pt x="722" y="170"/>
                    <a:pt x="562" y="78"/>
                  </a:cubicBezTo>
                  <a:cubicBezTo>
                    <a:pt x="471" y="26"/>
                    <a:pt x="376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 rot="-565977">
              <a:off x="8343614" y="4568719"/>
              <a:ext cx="120441" cy="61089"/>
            </a:xfrm>
            <a:custGeom>
              <a:avLst/>
              <a:gdLst/>
              <a:ahLst/>
              <a:cxnLst/>
              <a:rect l="l" t="t" r="r" b="b"/>
              <a:pathLst>
                <a:path w="830" h="421" extrusionOk="0">
                  <a:moveTo>
                    <a:pt x="315" y="79"/>
                  </a:moveTo>
                  <a:cubicBezTo>
                    <a:pt x="335" y="79"/>
                    <a:pt x="355" y="84"/>
                    <a:pt x="376" y="97"/>
                  </a:cubicBezTo>
                  <a:cubicBezTo>
                    <a:pt x="425" y="125"/>
                    <a:pt x="423" y="155"/>
                    <a:pt x="372" y="185"/>
                  </a:cubicBezTo>
                  <a:lnTo>
                    <a:pt x="322" y="213"/>
                  </a:lnTo>
                  <a:lnTo>
                    <a:pt x="185" y="133"/>
                  </a:lnTo>
                  <a:lnTo>
                    <a:pt x="233" y="105"/>
                  </a:lnTo>
                  <a:cubicBezTo>
                    <a:pt x="262" y="88"/>
                    <a:pt x="288" y="79"/>
                    <a:pt x="315" y="79"/>
                  </a:cubicBezTo>
                  <a:close/>
                  <a:moveTo>
                    <a:pt x="321" y="1"/>
                  </a:moveTo>
                  <a:cubicBezTo>
                    <a:pt x="261" y="1"/>
                    <a:pt x="204" y="20"/>
                    <a:pt x="153" y="49"/>
                  </a:cubicBezTo>
                  <a:lnTo>
                    <a:pt x="0" y="137"/>
                  </a:lnTo>
                  <a:lnTo>
                    <a:pt x="491" y="421"/>
                  </a:lnTo>
                  <a:lnTo>
                    <a:pt x="588" y="366"/>
                  </a:lnTo>
                  <a:lnTo>
                    <a:pt x="411" y="263"/>
                  </a:lnTo>
                  <a:lnTo>
                    <a:pt x="463" y="233"/>
                  </a:lnTo>
                  <a:lnTo>
                    <a:pt x="722" y="288"/>
                  </a:lnTo>
                  <a:lnTo>
                    <a:pt x="829" y="226"/>
                  </a:lnTo>
                  <a:lnTo>
                    <a:pt x="537" y="168"/>
                  </a:lnTo>
                  <a:cubicBezTo>
                    <a:pt x="559" y="128"/>
                    <a:pt x="543" y="84"/>
                    <a:pt x="471" y="43"/>
                  </a:cubicBezTo>
                  <a:cubicBezTo>
                    <a:pt x="419" y="13"/>
                    <a:pt x="369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 rot="-565977">
              <a:off x="8400647" y="4528849"/>
              <a:ext cx="99981" cy="57026"/>
            </a:xfrm>
            <a:custGeom>
              <a:avLst/>
              <a:gdLst/>
              <a:ahLst/>
              <a:cxnLst/>
              <a:rect l="l" t="t" r="r" b="b"/>
              <a:pathLst>
                <a:path w="689" h="393" extrusionOk="0">
                  <a:moveTo>
                    <a:pt x="271" y="0"/>
                  </a:moveTo>
                  <a:cubicBezTo>
                    <a:pt x="199" y="0"/>
                    <a:pt x="133" y="16"/>
                    <a:pt x="88" y="42"/>
                  </a:cubicBezTo>
                  <a:cubicBezTo>
                    <a:pt x="0" y="93"/>
                    <a:pt x="1" y="167"/>
                    <a:pt x="83" y="214"/>
                  </a:cubicBezTo>
                  <a:cubicBezTo>
                    <a:pt x="128" y="240"/>
                    <a:pt x="179" y="250"/>
                    <a:pt x="226" y="250"/>
                  </a:cubicBezTo>
                  <a:cubicBezTo>
                    <a:pt x="253" y="250"/>
                    <a:pt x="280" y="247"/>
                    <a:pt x="303" y="242"/>
                  </a:cubicBezTo>
                  <a:lnTo>
                    <a:pt x="385" y="226"/>
                  </a:lnTo>
                  <a:cubicBezTo>
                    <a:pt x="417" y="219"/>
                    <a:pt x="441" y="214"/>
                    <a:pt x="463" y="214"/>
                  </a:cubicBezTo>
                  <a:cubicBezTo>
                    <a:pt x="478" y="214"/>
                    <a:pt x="492" y="217"/>
                    <a:pt x="506" y="225"/>
                  </a:cubicBezTo>
                  <a:cubicBezTo>
                    <a:pt x="535" y="242"/>
                    <a:pt x="534" y="263"/>
                    <a:pt x="493" y="287"/>
                  </a:cubicBezTo>
                  <a:cubicBezTo>
                    <a:pt x="458" y="307"/>
                    <a:pt x="399" y="317"/>
                    <a:pt x="338" y="317"/>
                  </a:cubicBezTo>
                  <a:lnTo>
                    <a:pt x="358" y="392"/>
                  </a:lnTo>
                  <a:cubicBezTo>
                    <a:pt x="363" y="393"/>
                    <a:pt x="367" y="393"/>
                    <a:pt x="372" y="393"/>
                  </a:cubicBezTo>
                  <a:cubicBezTo>
                    <a:pt x="457" y="393"/>
                    <a:pt x="534" y="373"/>
                    <a:pt x="587" y="343"/>
                  </a:cubicBezTo>
                  <a:cubicBezTo>
                    <a:pt x="688" y="284"/>
                    <a:pt x="677" y="209"/>
                    <a:pt x="595" y="163"/>
                  </a:cubicBezTo>
                  <a:cubicBezTo>
                    <a:pt x="549" y="136"/>
                    <a:pt x="502" y="125"/>
                    <a:pt x="454" y="125"/>
                  </a:cubicBezTo>
                  <a:cubicBezTo>
                    <a:pt x="429" y="125"/>
                    <a:pt x="403" y="128"/>
                    <a:pt x="377" y="133"/>
                  </a:cubicBezTo>
                  <a:lnTo>
                    <a:pt x="297" y="150"/>
                  </a:lnTo>
                  <a:cubicBezTo>
                    <a:pt x="264" y="157"/>
                    <a:pt x="236" y="164"/>
                    <a:pt x="213" y="164"/>
                  </a:cubicBezTo>
                  <a:cubicBezTo>
                    <a:pt x="198" y="164"/>
                    <a:pt x="185" y="161"/>
                    <a:pt x="173" y="155"/>
                  </a:cubicBezTo>
                  <a:cubicBezTo>
                    <a:pt x="146" y="138"/>
                    <a:pt x="151" y="117"/>
                    <a:pt x="184" y="97"/>
                  </a:cubicBezTo>
                  <a:cubicBezTo>
                    <a:pt x="217" y="78"/>
                    <a:pt x="259" y="70"/>
                    <a:pt x="312" y="69"/>
                  </a:cubicBezTo>
                  <a:lnTo>
                    <a:pt x="291" y="1"/>
                  </a:lnTo>
                  <a:cubicBezTo>
                    <a:pt x="284" y="0"/>
                    <a:pt x="277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 rot="-565977">
              <a:off x="8440932" y="4486853"/>
              <a:ext cx="111154" cy="63701"/>
            </a:xfrm>
            <a:custGeom>
              <a:avLst/>
              <a:gdLst/>
              <a:ahLst/>
              <a:cxnLst/>
              <a:rect l="l" t="t" r="r" b="b"/>
              <a:pathLst>
                <a:path w="766" h="439" extrusionOk="0">
                  <a:moveTo>
                    <a:pt x="267" y="0"/>
                  </a:moveTo>
                  <a:lnTo>
                    <a:pt x="1" y="155"/>
                  </a:lnTo>
                  <a:lnTo>
                    <a:pt x="492" y="438"/>
                  </a:lnTo>
                  <a:lnTo>
                    <a:pt x="765" y="280"/>
                  </a:lnTo>
                  <a:lnTo>
                    <a:pt x="672" y="226"/>
                  </a:lnTo>
                  <a:lnTo>
                    <a:pt x="495" y="328"/>
                  </a:lnTo>
                  <a:lnTo>
                    <a:pt x="382" y="263"/>
                  </a:lnTo>
                  <a:lnTo>
                    <a:pt x="528" y="179"/>
                  </a:lnTo>
                  <a:lnTo>
                    <a:pt x="434" y="125"/>
                  </a:lnTo>
                  <a:lnTo>
                    <a:pt x="290" y="210"/>
                  </a:lnTo>
                  <a:lnTo>
                    <a:pt x="191" y="152"/>
                  </a:lnTo>
                  <a:lnTo>
                    <a:pt x="361" y="5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 rot="-565977">
              <a:off x="7588729" y="3830192"/>
              <a:ext cx="720615" cy="502643"/>
            </a:xfrm>
            <a:custGeom>
              <a:avLst/>
              <a:gdLst/>
              <a:ahLst/>
              <a:cxnLst/>
              <a:rect l="l" t="t" r="r" b="b"/>
              <a:pathLst>
                <a:path w="4966" h="3464" extrusionOk="0">
                  <a:moveTo>
                    <a:pt x="4803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2"/>
                  </a:lnTo>
                  <a:cubicBezTo>
                    <a:pt x="4846" y="667"/>
                    <a:pt x="4966" y="435"/>
                    <a:pt x="4966" y="236"/>
                  </a:cubicBezTo>
                  <a:cubicBezTo>
                    <a:pt x="4966" y="89"/>
                    <a:pt x="4899" y="1"/>
                    <a:pt x="4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 rot="-565977">
              <a:off x="7592364" y="3808373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1" y="1"/>
                  </a:moveTo>
                  <a:lnTo>
                    <a:pt x="0" y="2731"/>
                  </a:lnTo>
                  <a:lnTo>
                    <a:pt x="2032" y="3905"/>
                  </a:lnTo>
                  <a:lnTo>
                    <a:pt x="6921" y="119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 rot="-565977">
              <a:off x="7907345" y="3949774"/>
              <a:ext cx="720905" cy="502498"/>
            </a:xfrm>
            <a:custGeom>
              <a:avLst/>
              <a:gdLst/>
              <a:ahLst/>
              <a:cxnLst/>
              <a:rect l="l" t="t" r="r" b="b"/>
              <a:pathLst>
                <a:path w="4968" h="3463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7" y="751"/>
                  </a:lnTo>
                  <a:cubicBezTo>
                    <a:pt x="4846" y="666"/>
                    <a:pt x="4968" y="434"/>
                    <a:pt x="4968" y="236"/>
                  </a:cubicBezTo>
                  <a:cubicBezTo>
                    <a:pt x="4968" y="89"/>
                    <a:pt x="4900" y="1"/>
                    <a:pt x="4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 rot="-565977">
              <a:off x="7638174" y="4259412"/>
              <a:ext cx="294863" cy="274538"/>
            </a:xfrm>
            <a:custGeom>
              <a:avLst/>
              <a:gdLst/>
              <a:ahLst/>
              <a:cxnLst/>
              <a:rect l="l" t="t" r="r" b="b"/>
              <a:pathLst>
                <a:path w="2032" h="1892" extrusionOk="0">
                  <a:moveTo>
                    <a:pt x="0" y="0"/>
                  </a:moveTo>
                  <a:lnTo>
                    <a:pt x="0" y="720"/>
                  </a:lnTo>
                  <a:lnTo>
                    <a:pt x="2032" y="1892"/>
                  </a:lnTo>
                  <a:lnTo>
                    <a:pt x="2032" y="1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 rot="-565977">
              <a:off x="7696370" y="4429034"/>
              <a:ext cx="205330" cy="173981"/>
            </a:xfrm>
            <a:custGeom>
              <a:avLst/>
              <a:gdLst/>
              <a:ahLst/>
              <a:cxnLst/>
              <a:rect l="l" t="t" r="r" b="b"/>
              <a:pathLst>
                <a:path w="1415" h="1199" extrusionOk="0">
                  <a:moveTo>
                    <a:pt x="1414" y="1"/>
                  </a:moveTo>
                  <a:lnTo>
                    <a:pt x="1" y="814"/>
                  </a:lnTo>
                  <a:lnTo>
                    <a:pt x="1" y="1199"/>
                  </a:lnTo>
                  <a:lnTo>
                    <a:pt x="1414" y="38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 rot="-565977">
              <a:off x="7488975" y="4333253"/>
              <a:ext cx="400212" cy="231007"/>
            </a:xfrm>
            <a:custGeom>
              <a:avLst/>
              <a:gdLst/>
              <a:ahLst/>
              <a:cxnLst/>
              <a:rect l="l" t="t" r="r" b="b"/>
              <a:pathLst>
                <a:path w="2758" h="1592" extrusionOk="0">
                  <a:moveTo>
                    <a:pt x="1414" y="0"/>
                  </a:moveTo>
                  <a:lnTo>
                    <a:pt x="0" y="815"/>
                  </a:lnTo>
                  <a:lnTo>
                    <a:pt x="1344" y="1592"/>
                  </a:lnTo>
                  <a:lnTo>
                    <a:pt x="2757" y="779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 rot="-565977">
              <a:off x="7626423" y="4368613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 rot="-565977">
              <a:off x="7717702" y="4403607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 rot="-565977">
              <a:off x="7504620" y="4467008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1"/>
                  </a:moveTo>
                  <a:lnTo>
                    <a:pt x="0" y="385"/>
                  </a:lnTo>
                  <a:lnTo>
                    <a:pt x="1344" y="1163"/>
                  </a:lnTo>
                  <a:lnTo>
                    <a:pt x="1344" y="7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 rot="-565977">
              <a:off x="7516065" y="4500627"/>
              <a:ext cx="175873" cy="118696"/>
            </a:xfrm>
            <a:custGeom>
              <a:avLst/>
              <a:gdLst/>
              <a:ahLst/>
              <a:cxnLst/>
              <a:rect l="l" t="t" r="r" b="b"/>
              <a:pathLst>
                <a:path w="1212" h="818" extrusionOk="0">
                  <a:moveTo>
                    <a:pt x="198" y="1"/>
                  </a:moveTo>
                  <a:lnTo>
                    <a:pt x="0" y="116"/>
                  </a:lnTo>
                  <a:lnTo>
                    <a:pt x="1212" y="817"/>
                  </a:lnTo>
                  <a:lnTo>
                    <a:pt x="1212" y="58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 rot="-565988">
              <a:off x="7509960" y="4500104"/>
              <a:ext cx="27447" cy="31859"/>
            </a:xfrm>
            <a:custGeom>
              <a:avLst/>
              <a:gdLst/>
              <a:ahLst/>
              <a:cxnLst/>
              <a:rect l="l" t="t" r="r" b="b"/>
              <a:pathLst>
                <a:path w="199" h="231" extrusionOk="0">
                  <a:moveTo>
                    <a:pt x="0" y="1"/>
                  </a:moveTo>
                  <a:lnTo>
                    <a:pt x="0" y="231"/>
                  </a:lnTo>
                  <a:lnTo>
                    <a:pt x="198" y="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 rot="-565977">
              <a:off x="7803668" y="4209033"/>
              <a:ext cx="166005" cy="95624"/>
            </a:xfrm>
            <a:custGeom>
              <a:avLst/>
              <a:gdLst/>
              <a:ahLst/>
              <a:cxnLst/>
              <a:rect l="l" t="t" r="r" b="b"/>
              <a:pathLst>
                <a:path w="1144" h="659" extrusionOk="0">
                  <a:moveTo>
                    <a:pt x="632" y="1"/>
                  </a:moveTo>
                  <a:lnTo>
                    <a:pt x="518" y="66"/>
                  </a:lnTo>
                  <a:lnTo>
                    <a:pt x="765" y="251"/>
                  </a:lnTo>
                  <a:cubicBezTo>
                    <a:pt x="820" y="290"/>
                    <a:pt x="877" y="332"/>
                    <a:pt x="935" y="372"/>
                  </a:cubicBezTo>
                  <a:lnTo>
                    <a:pt x="933" y="374"/>
                  </a:lnTo>
                  <a:cubicBezTo>
                    <a:pt x="857" y="343"/>
                    <a:pt x="782" y="311"/>
                    <a:pt x="710" y="282"/>
                  </a:cubicBezTo>
                  <a:lnTo>
                    <a:pt x="370" y="153"/>
                  </a:lnTo>
                  <a:lnTo>
                    <a:pt x="270" y="210"/>
                  </a:lnTo>
                  <a:lnTo>
                    <a:pt x="497" y="406"/>
                  </a:lnTo>
                  <a:cubicBezTo>
                    <a:pt x="549" y="448"/>
                    <a:pt x="603" y="490"/>
                    <a:pt x="657" y="533"/>
                  </a:cubicBezTo>
                  <a:lnTo>
                    <a:pt x="654" y="536"/>
                  </a:lnTo>
                  <a:cubicBezTo>
                    <a:pt x="583" y="503"/>
                    <a:pt x="512" y="470"/>
                    <a:pt x="441" y="438"/>
                  </a:cubicBezTo>
                  <a:lnTo>
                    <a:pt x="122" y="296"/>
                  </a:lnTo>
                  <a:lnTo>
                    <a:pt x="0" y="365"/>
                  </a:lnTo>
                  <a:lnTo>
                    <a:pt x="703" y="658"/>
                  </a:lnTo>
                  <a:lnTo>
                    <a:pt x="848" y="574"/>
                  </a:lnTo>
                  <a:lnTo>
                    <a:pt x="624" y="387"/>
                  </a:lnTo>
                  <a:cubicBezTo>
                    <a:pt x="586" y="355"/>
                    <a:pt x="543" y="324"/>
                    <a:pt x="505" y="293"/>
                  </a:cubicBezTo>
                  <a:lnTo>
                    <a:pt x="508" y="292"/>
                  </a:lnTo>
                  <a:cubicBezTo>
                    <a:pt x="558" y="315"/>
                    <a:pt x="614" y="338"/>
                    <a:pt x="669" y="361"/>
                  </a:cubicBezTo>
                  <a:lnTo>
                    <a:pt x="995" y="489"/>
                  </a:lnTo>
                  <a:lnTo>
                    <a:pt x="1143" y="40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 rot="-565977">
              <a:off x="7905820" y="4161755"/>
              <a:ext cx="131905" cy="68054"/>
            </a:xfrm>
            <a:custGeom>
              <a:avLst/>
              <a:gdLst/>
              <a:ahLst/>
              <a:cxnLst/>
              <a:rect l="l" t="t" r="r" b="b"/>
              <a:pathLst>
                <a:path w="909" h="469" extrusionOk="0">
                  <a:moveTo>
                    <a:pt x="353" y="99"/>
                  </a:moveTo>
                  <a:cubicBezTo>
                    <a:pt x="416" y="99"/>
                    <a:pt x="491" y="122"/>
                    <a:pt x="568" y="166"/>
                  </a:cubicBezTo>
                  <a:cubicBezTo>
                    <a:pt x="689" y="236"/>
                    <a:pt x="721" y="307"/>
                    <a:pt x="650" y="349"/>
                  </a:cubicBezTo>
                  <a:cubicBezTo>
                    <a:pt x="625" y="363"/>
                    <a:pt x="593" y="370"/>
                    <a:pt x="558" y="370"/>
                  </a:cubicBezTo>
                  <a:cubicBezTo>
                    <a:pt x="493" y="370"/>
                    <a:pt x="413" y="346"/>
                    <a:pt x="334" y="300"/>
                  </a:cubicBezTo>
                  <a:cubicBezTo>
                    <a:pt x="214" y="231"/>
                    <a:pt x="187" y="163"/>
                    <a:pt x="258" y="122"/>
                  </a:cubicBezTo>
                  <a:cubicBezTo>
                    <a:pt x="284" y="107"/>
                    <a:pt x="317" y="99"/>
                    <a:pt x="353" y="99"/>
                  </a:cubicBezTo>
                  <a:close/>
                  <a:moveTo>
                    <a:pt x="356" y="1"/>
                  </a:moveTo>
                  <a:cubicBezTo>
                    <a:pt x="276" y="1"/>
                    <a:pt x="202" y="19"/>
                    <a:pt x="141" y="55"/>
                  </a:cubicBezTo>
                  <a:cubicBezTo>
                    <a:pt x="0" y="136"/>
                    <a:pt x="16" y="256"/>
                    <a:pt x="213" y="371"/>
                  </a:cubicBezTo>
                  <a:cubicBezTo>
                    <a:pt x="327" y="436"/>
                    <a:pt x="446" y="468"/>
                    <a:pt x="554" y="468"/>
                  </a:cubicBezTo>
                  <a:cubicBezTo>
                    <a:pt x="633" y="468"/>
                    <a:pt x="707" y="451"/>
                    <a:pt x="767" y="416"/>
                  </a:cubicBezTo>
                  <a:cubicBezTo>
                    <a:pt x="909" y="334"/>
                    <a:pt x="886" y="210"/>
                    <a:pt x="688" y="96"/>
                  </a:cubicBezTo>
                  <a:cubicBezTo>
                    <a:pt x="577" y="32"/>
                    <a:pt x="461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 rot="-565977">
              <a:off x="7968812" y="4105419"/>
              <a:ext cx="148157" cy="75309"/>
            </a:xfrm>
            <a:custGeom>
              <a:avLst/>
              <a:gdLst/>
              <a:ahLst/>
              <a:cxnLst/>
              <a:rect l="l" t="t" r="r" b="b"/>
              <a:pathLst>
                <a:path w="1021" h="519" extrusionOk="0">
                  <a:moveTo>
                    <a:pt x="386" y="98"/>
                  </a:moveTo>
                  <a:cubicBezTo>
                    <a:pt x="412" y="98"/>
                    <a:pt x="437" y="105"/>
                    <a:pt x="463" y="120"/>
                  </a:cubicBezTo>
                  <a:cubicBezTo>
                    <a:pt x="523" y="154"/>
                    <a:pt x="520" y="191"/>
                    <a:pt x="458" y="227"/>
                  </a:cubicBezTo>
                  <a:lnTo>
                    <a:pt x="397" y="262"/>
                  </a:lnTo>
                  <a:lnTo>
                    <a:pt x="228" y="164"/>
                  </a:lnTo>
                  <a:lnTo>
                    <a:pt x="288" y="129"/>
                  </a:lnTo>
                  <a:cubicBezTo>
                    <a:pt x="322" y="109"/>
                    <a:pt x="354" y="98"/>
                    <a:pt x="386" y="98"/>
                  </a:cubicBezTo>
                  <a:close/>
                  <a:moveTo>
                    <a:pt x="396" y="1"/>
                  </a:moveTo>
                  <a:cubicBezTo>
                    <a:pt x="321" y="1"/>
                    <a:pt x="251" y="25"/>
                    <a:pt x="189" y="60"/>
                  </a:cubicBezTo>
                  <a:lnTo>
                    <a:pt x="1" y="170"/>
                  </a:lnTo>
                  <a:lnTo>
                    <a:pt x="605" y="519"/>
                  </a:lnTo>
                  <a:lnTo>
                    <a:pt x="724" y="450"/>
                  </a:lnTo>
                  <a:lnTo>
                    <a:pt x="506" y="324"/>
                  </a:lnTo>
                  <a:lnTo>
                    <a:pt x="570" y="287"/>
                  </a:lnTo>
                  <a:lnTo>
                    <a:pt x="888" y="355"/>
                  </a:lnTo>
                  <a:lnTo>
                    <a:pt x="1021" y="279"/>
                  </a:lnTo>
                  <a:lnTo>
                    <a:pt x="660" y="207"/>
                  </a:lnTo>
                  <a:cubicBezTo>
                    <a:pt x="688" y="158"/>
                    <a:pt x="668" y="104"/>
                    <a:pt x="579" y="52"/>
                  </a:cubicBezTo>
                  <a:cubicBezTo>
                    <a:pt x="516" y="16"/>
                    <a:pt x="45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 rot="-565977">
              <a:off x="8031188" y="4035720"/>
              <a:ext cx="159040" cy="91706"/>
            </a:xfrm>
            <a:custGeom>
              <a:avLst/>
              <a:gdLst/>
              <a:ahLst/>
              <a:cxnLst/>
              <a:rect l="l" t="t" r="r" b="b"/>
              <a:pathLst>
                <a:path w="1096" h="632" extrusionOk="0">
                  <a:moveTo>
                    <a:pt x="491" y="0"/>
                  </a:moveTo>
                  <a:lnTo>
                    <a:pt x="365" y="72"/>
                  </a:lnTo>
                  <a:lnTo>
                    <a:pt x="551" y="278"/>
                  </a:lnTo>
                  <a:lnTo>
                    <a:pt x="626" y="358"/>
                  </a:lnTo>
                  <a:lnTo>
                    <a:pt x="622" y="359"/>
                  </a:lnTo>
                  <a:lnTo>
                    <a:pt x="486" y="316"/>
                  </a:lnTo>
                  <a:lnTo>
                    <a:pt x="127" y="211"/>
                  </a:lnTo>
                  <a:lnTo>
                    <a:pt x="1" y="283"/>
                  </a:lnTo>
                  <a:lnTo>
                    <a:pt x="606" y="632"/>
                  </a:lnTo>
                  <a:lnTo>
                    <a:pt x="715" y="569"/>
                  </a:lnTo>
                  <a:lnTo>
                    <a:pt x="493" y="440"/>
                  </a:lnTo>
                  <a:cubicBezTo>
                    <a:pt x="434" y="407"/>
                    <a:pt x="336" y="360"/>
                    <a:pt x="272" y="330"/>
                  </a:cubicBezTo>
                  <a:lnTo>
                    <a:pt x="276" y="329"/>
                  </a:lnTo>
                  <a:lnTo>
                    <a:pt x="457" y="385"/>
                  </a:lnTo>
                  <a:lnTo>
                    <a:pt x="772" y="474"/>
                  </a:lnTo>
                  <a:lnTo>
                    <a:pt x="819" y="447"/>
                  </a:lnTo>
                  <a:lnTo>
                    <a:pt x="666" y="265"/>
                  </a:lnTo>
                  <a:lnTo>
                    <a:pt x="568" y="160"/>
                  </a:lnTo>
                  <a:lnTo>
                    <a:pt x="572" y="158"/>
                  </a:lnTo>
                  <a:cubicBezTo>
                    <a:pt x="625" y="195"/>
                    <a:pt x="703" y="251"/>
                    <a:pt x="762" y="285"/>
                  </a:cubicBezTo>
                  <a:lnTo>
                    <a:pt x="984" y="413"/>
                  </a:lnTo>
                  <a:lnTo>
                    <a:pt x="1095" y="349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 rot="-565977">
              <a:off x="8107535" y="3850127"/>
              <a:ext cx="349859" cy="162082"/>
            </a:xfrm>
            <a:custGeom>
              <a:avLst/>
              <a:gdLst/>
              <a:ahLst/>
              <a:cxnLst/>
              <a:rect l="l" t="t" r="r" b="b"/>
              <a:pathLst>
                <a:path w="2411" h="1117" extrusionOk="0">
                  <a:moveTo>
                    <a:pt x="868" y="0"/>
                  </a:moveTo>
                  <a:cubicBezTo>
                    <a:pt x="799" y="0"/>
                    <a:pt x="726" y="11"/>
                    <a:pt x="654" y="33"/>
                  </a:cubicBezTo>
                  <a:cubicBezTo>
                    <a:pt x="383" y="117"/>
                    <a:pt x="259" y="254"/>
                    <a:pt x="112" y="398"/>
                  </a:cubicBezTo>
                  <a:cubicBezTo>
                    <a:pt x="0" y="507"/>
                    <a:pt x="23" y="588"/>
                    <a:pt x="102" y="588"/>
                  </a:cubicBezTo>
                  <a:cubicBezTo>
                    <a:pt x="138" y="588"/>
                    <a:pt x="186" y="571"/>
                    <a:pt x="239" y="533"/>
                  </a:cubicBezTo>
                  <a:cubicBezTo>
                    <a:pt x="396" y="418"/>
                    <a:pt x="656" y="170"/>
                    <a:pt x="857" y="170"/>
                  </a:cubicBezTo>
                  <a:cubicBezTo>
                    <a:pt x="870" y="170"/>
                    <a:pt x="883" y="171"/>
                    <a:pt x="896" y="174"/>
                  </a:cubicBezTo>
                  <a:cubicBezTo>
                    <a:pt x="1102" y="211"/>
                    <a:pt x="946" y="346"/>
                    <a:pt x="770" y="561"/>
                  </a:cubicBezTo>
                  <a:cubicBezTo>
                    <a:pt x="596" y="776"/>
                    <a:pt x="503" y="954"/>
                    <a:pt x="770" y="1092"/>
                  </a:cubicBezTo>
                  <a:cubicBezTo>
                    <a:pt x="802" y="1109"/>
                    <a:pt x="841" y="1116"/>
                    <a:pt x="886" y="1116"/>
                  </a:cubicBezTo>
                  <a:cubicBezTo>
                    <a:pt x="1142" y="1116"/>
                    <a:pt x="1573" y="877"/>
                    <a:pt x="1779" y="800"/>
                  </a:cubicBezTo>
                  <a:cubicBezTo>
                    <a:pt x="1871" y="765"/>
                    <a:pt x="1945" y="752"/>
                    <a:pt x="2008" y="752"/>
                  </a:cubicBezTo>
                  <a:cubicBezTo>
                    <a:pt x="2112" y="752"/>
                    <a:pt x="2185" y="786"/>
                    <a:pt x="2260" y="809"/>
                  </a:cubicBezTo>
                  <a:cubicBezTo>
                    <a:pt x="2274" y="813"/>
                    <a:pt x="2288" y="815"/>
                    <a:pt x="2300" y="815"/>
                  </a:cubicBezTo>
                  <a:cubicBezTo>
                    <a:pt x="2390" y="815"/>
                    <a:pt x="2411" y="705"/>
                    <a:pt x="2279" y="631"/>
                  </a:cubicBezTo>
                  <a:cubicBezTo>
                    <a:pt x="2215" y="595"/>
                    <a:pt x="2124" y="571"/>
                    <a:pt x="2010" y="571"/>
                  </a:cubicBezTo>
                  <a:cubicBezTo>
                    <a:pt x="1858" y="571"/>
                    <a:pt x="1668" y="614"/>
                    <a:pt x="1457" y="731"/>
                  </a:cubicBezTo>
                  <a:cubicBezTo>
                    <a:pt x="1241" y="851"/>
                    <a:pt x="1044" y="907"/>
                    <a:pt x="921" y="907"/>
                  </a:cubicBezTo>
                  <a:cubicBezTo>
                    <a:pt x="824" y="907"/>
                    <a:pt x="774" y="871"/>
                    <a:pt x="800" y="803"/>
                  </a:cubicBezTo>
                  <a:cubicBezTo>
                    <a:pt x="885" y="588"/>
                    <a:pt x="1252" y="398"/>
                    <a:pt x="1233" y="215"/>
                  </a:cubicBezTo>
                  <a:cubicBezTo>
                    <a:pt x="1220" y="81"/>
                    <a:pt x="1059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 rot="-565977">
              <a:off x="8095598" y="3917019"/>
              <a:ext cx="74877" cy="54269"/>
            </a:xfrm>
            <a:custGeom>
              <a:avLst/>
              <a:gdLst/>
              <a:ahLst/>
              <a:cxnLst/>
              <a:rect l="l" t="t" r="r" b="b"/>
              <a:pathLst>
                <a:path w="516" h="374" extrusionOk="0">
                  <a:moveTo>
                    <a:pt x="111" y="0"/>
                  </a:moveTo>
                  <a:cubicBezTo>
                    <a:pt x="1" y="0"/>
                    <a:pt x="182" y="38"/>
                    <a:pt x="182" y="38"/>
                  </a:cubicBezTo>
                  <a:cubicBezTo>
                    <a:pt x="182" y="38"/>
                    <a:pt x="405" y="67"/>
                    <a:pt x="465" y="280"/>
                  </a:cubicBezTo>
                  <a:cubicBezTo>
                    <a:pt x="484" y="349"/>
                    <a:pt x="496" y="373"/>
                    <a:pt x="502" y="373"/>
                  </a:cubicBezTo>
                  <a:cubicBezTo>
                    <a:pt x="515" y="373"/>
                    <a:pt x="506" y="267"/>
                    <a:pt x="496" y="234"/>
                  </a:cubicBezTo>
                  <a:cubicBezTo>
                    <a:pt x="483" y="184"/>
                    <a:pt x="420" y="17"/>
                    <a:pt x="181" y="3"/>
                  </a:cubicBezTo>
                  <a:cubicBezTo>
                    <a:pt x="150" y="1"/>
                    <a:pt x="12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 rot="-565977">
              <a:off x="8123547" y="3886955"/>
              <a:ext cx="64429" cy="60364"/>
            </a:xfrm>
            <a:custGeom>
              <a:avLst/>
              <a:gdLst/>
              <a:ahLst/>
              <a:cxnLst/>
              <a:rect l="l" t="t" r="r" b="b"/>
              <a:pathLst>
                <a:path w="444" h="416" extrusionOk="0">
                  <a:moveTo>
                    <a:pt x="56" y="0"/>
                  </a:moveTo>
                  <a:cubicBezTo>
                    <a:pt x="1" y="0"/>
                    <a:pt x="146" y="47"/>
                    <a:pt x="146" y="47"/>
                  </a:cubicBezTo>
                  <a:cubicBezTo>
                    <a:pt x="146" y="47"/>
                    <a:pt x="364" y="100"/>
                    <a:pt x="401" y="318"/>
                  </a:cubicBezTo>
                  <a:cubicBezTo>
                    <a:pt x="413" y="390"/>
                    <a:pt x="422" y="415"/>
                    <a:pt x="428" y="415"/>
                  </a:cubicBezTo>
                  <a:cubicBezTo>
                    <a:pt x="441" y="415"/>
                    <a:pt x="443" y="310"/>
                    <a:pt x="437" y="276"/>
                  </a:cubicBezTo>
                  <a:cubicBezTo>
                    <a:pt x="429" y="225"/>
                    <a:pt x="384" y="51"/>
                    <a:pt x="149" y="12"/>
                  </a:cubicBezTo>
                  <a:cubicBezTo>
                    <a:pt x="100" y="4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 rot="-565977">
              <a:off x="8157490" y="3850546"/>
              <a:ext cx="49773" cy="71972"/>
            </a:xfrm>
            <a:custGeom>
              <a:avLst/>
              <a:gdLst/>
              <a:ahLst/>
              <a:cxnLst/>
              <a:rect l="l" t="t" r="r" b="b"/>
              <a:pathLst>
                <a:path w="343" h="496" extrusionOk="0">
                  <a:moveTo>
                    <a:pt x="26" y="1"/>
                  </a:moveTo>
                  <a:cubicBezTo>
                    <a:pt x="1" y="1"/>
                    <a:pt x="110" y="69"/>
                    <a:pt x="110" y="69"/>
                  </a:cubicBezTo>
                  <a:cubicBezTo>
                    <a:pt x="110" y="69"/>
                    <a:pt x="310" y="174"/>
                    <a:pt x="293" y="394"/>
                  </a:cubicBezTo>
                  <a:cubicBezTo>
                    <a:pt x="287" y="469"/>
                    <a:pt x="290" y="495"/>
                    <a:pt x="297" y="495"/>
                  </a:cubicBezTo>
                  <a:cubicBezTo>
                    <a:pt x="309" y="495"/>
                    <a:pt x="336" y="395"/>
                    <a:pt x="339" y="362"/>
                  </a:cubicBezTo>
                  <a:cubicBezTo>
                    <a:pt x="342" y="311"/>
                    <a:pt x="341" y="131"/>
                    <a:pt x="123" y="36"/>
                  </a:cubicBezTo>
                  <a:cubicBezTo>
                    <a:pt x="63" y="10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 rot="-565977">
              <a:off x="8179504" y="3966119"/>
              <a:ext cx="85615" cy="24958"/>
            </a:xfrm>
            <a:custGeom>
              <a:avLst/>
              <a:gdLst/>
              <a:ahLst/>
              <a:cxnLst/>
              <a:rect l="l" t="t" r="r" b="b"/>
              <a:pathLst>
                <a:path w="590" h="172" extrusionOk="0">
                  <a:moveTo>
                    <a:pt x="297" y="1"/>
                  </a:moveTo>
                  <a:cubicBezTo>
                    <a:pt x="238" y="1"/>
                    <a:pt x="168" y="18"/>
                    <a:pt x="91" y="69"/>
                  </a:cubicBezTo>
                  <a:cubicBezTo>
                    <a:pt x="14" y="121"/>
                    <a:pt x="0" y="137"/>
                    <a:pt x="12" y="137"/>
                  </a:cubicBezTo>
                  <a:cubicBezTo>
                    <a:pt x="30" y="137"/>
                    <a:pt x="113" y="97"/>
                    <a:pt x="113" y="97"/>
                  </a:cubicBezTo>
                  <a:cubicBezTo>
                    <a:pt x="113" y="97"/>
                    <a:pt x="190" y="54"/>
                    <a:pt x="290" y="54"/>
                  </a:cubicBezTo>
                  <a:cubicBezTo>
                    <a:pt x="351" y="54"/>
                    <a:pt x="419" y="69"/>
                    <a:pt x="485" y="119"/>
                  </a:cubicBezTo>
                  <a:cubicBezTo>
                    <a:pt x="536" y="157"/>
                    <a:pt x="561" y="172"/>
                    <a:pt x="569" y="172"/>
                  </a:cubicBezTo>
                  <a:cubicBezTo>
                    <a:pt x="590" y="172"/>
                    <a:pt x="512" y="85"/>
                    <a:pt x="483" y="63"/>
                  </a:cubicBezTo>
                  <a:cubicBezTo>
                    <a:pt x="458" y="44"/>
                    <a:pt x="391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 rot="-565977">
              <a:off x="8180171" y="3932585"/>
              <a:ext cx="84599" cy="29311"/>
            </a:xfrm>
            <a:custGeom>
              <a:avLst/>
              <a:gdLst/>
              <a:ahLst/>
              <a:cxnLst/>
              <a:rect l="l" t="t" r="r" b="b"/>
              <a:pathLst>
                <a:path w="583" h="202" extrusionOk="0">
                  <a:moveTo>
                    <a:pt x="278" y="1"/>
                  </a:moveTo>
                  <a:cubicBezTo>
                    <a:pt x="226" y="1"/>
                    <a:pt x="167" y="14"/>
                    <a:pt x="100" y="48"/>
                  </a:cubicBezTo>
                  <a:cubicBezTo>
                    <a:pt x="13" y="93"/>
                    <a:pt x="0" y="107"/>
                    <a:pt x="15" y="107"/>
                  </a:cubicBezTo>
                  <a:cubicBezTo>
                    <a:pt x="37" y="107"/>
                    <a:pt x="118" y="79"/>
                    <a:pt x="118" y="79"/>
                  </a:cubicBezTo>
                  <a:cubicBezTo>
                    <a:pt x="118" y="79"/>
                    <a:pt x="179" y="52"/>
                    <a:pt x="260" y="52"/>
                  </a:cubicBezTo>
                  <a:cubicBezTo>
                    <a:pt x="329" y="52"/>
                    <a:pt x="411" y="71"/>
                    <a:pt x="485" y="140"/>
                  </a:cubicBezTo>
                  <a:cubicBezTo>
                    <a:pt x="533" y="185"/>
                    <a:pt x="556" y="201"/>
                    <a:pt x="564" y="201"/>
                  </a:cubicBezTo>
                  <a:cubicBezTo>
                    <a:pt x="583" y="201"/>
                    <a:pt x="515" y="108"/>
                    <a:pt x="489" y="83"/>
                  </a:cubicBezTo>
                  <a:cubicBezTo>
                    <a:pt x="463" y="60"/>
                    <a:pt x="390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4"/>
            <p:cNvSpPr/>
            <p:nvPr/>
          </p:nvSpPr>
          <p:spPr>
            <a:xfrm rot="-565977">
              <a:off x="8200285" y="3897979"/>
              <a:ext cx="81116" cy="39904"/>
            </a:xfrm>
            <a:custGeom>
              <a:avLst/>
              <a:gdLst/>
              <a:ahLst/>
              <a:cxnLst/>
              <a:rect l="l" t="t" r="r" b="b"/>
              <a:pathLst>
                <a:path w="559" h="275" extrusionOk="0">
                  <a:moveTo>
                    <a:pt x="232" y="0"/>
                  </a:moveTo>
                  <a:cubicBezTo>
                    <a:pt x="200" y="0"/>
                    <a:pt x="166" y="4"/>
                    <a:pt x="129" y="13"/>
                  </a:cubicBezTo>
                  <a:cubicBezTo>
                    <a:pt x="0" y="45"/>
                    <a:pt x="18" y="52"/>
                    <a:pt x="58" y="52"/>
                  </a:cubicBezTo>
                  <a:cubicBezTo>
                    <a:pt x="91" y="52"/>
                    <a:pt x="139" y="47"/>
                    <a:pt x="139" y="47"/>
                  </a:cubicBezTo>
                  <a:cubicBezTo>
                    <a:pt x="139" y="47"/>
                    <a:pt x="157" y="44"/>
                    <a:pt x="186" y="44"/>
                  </a:cubicBezTo>
                  <a:cubicBezTo>
                    <a:pt x="257" y="44"/>
                    <a:pt x="395" y="63"/>
                    <a:pt x="480" y="196"/>
                  </a:cubicBezTo>
                  <a:cubicBezTo>
                    <a:pt x="518" y="253"/>
                    <a:pt x="536" y="274"/>
                    <a:pt x="543" y="274"/>
                  </a:cubicBezTo>
                  <a:cubicBezTo>
                    <a:pt x="559" y="274"/>
                    <a:pt x="517" y="171"/>
                    <a:pt x="497" y="142"/>
                  </a:cubicBezTo>
                  <a:cubicBezTo>
                    <a:pt x="475" y="106"/>
                    <a:pt x="393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4"/>
            <p:cNvSpPr/>
            <p:nvPr/>
          </p:nvSpPr>
          <p:spPr>
            <a:xfrm rot="-565977">
              <a:off x="8255047" y="3954772"/>
              <a:ext cx="43678" cy="78647"/>
            </a:xfrm>
            <a:custGeom>
              <a:avLst/>
              <a:gdLst/>
              <a:ahLst/>
              <a:cxnLst/>
              <a:rect l="l" t="t" r="r" b="b"/>
              <a:pathLst>
                <a:path w="301" h="542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8" y="85"/>
                    <a:pt x="88" y="85"/>
                  </a:cubicBezTo>
                  <a:cubicBezTo>
                    <a:pt x="88" y="85"/>
                    <a:pt x="261" y="230"/>
                    <a:pt x="197" y="442"/>
                  </a:cubicBezTo>
                  <a:cubicBezTo>
                    <a:pt x="174" y="516"/>
                    <a:pt x="172" y="541"/>
                    <a:pt x="179" y="541"/>
                  </a:cubicBezTo>
                  <a:cubicBezTo>
                    <a:pt x="193" y="541"/>
                    <a:pt x="239" y="452"/>
                    <a:pt x="249" y="419"/>
                  </a:cubicBezTo>
                  <a:cubicBezTo>
                    <a:pt x="263" y="371"/>
                    <a:pt x="300" y="195"/>
                    <a:pt x="107" y="56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 rot="-565977">
              <a:off x="8357182" y="3897222"/>
              <a:ext cx="45129" cy="77341"/>
            </a:xfrm>
            <a:custGeom>
              <a:avLst/>
              <a:gdLst/>
              <a:ahLst/>
              <a:cxnLst/>
              <a:rect l="l" t="t" r="r" b="b"/>
              <a:pathLst>
                <a:path w="311" h="533" extrusionOk="0">
                  <a:moveTo>
                    <a:pt x="19" y="1"/>
                  </a:moveTo>
                  <a:lnTo>
                    <a:pt x="19" y="1"/>
                  </a:lnTo>
                  <a:cubicBezTo>
                    <a:pt x="0" y="1"/>
                    <a:pt x="93" y="82"/>
                    <a:pt x="93" y="82"/>
                  </a:cubicBezTo>
                  <a:cubicBezTo>
                    <a:pt x="93" y="82"/>
                    <a:pt x="273" y="217"/>
                    <a:pt x="222" y="432"/>
                  </a:cubicBezTo>
                  <a:cubicBezTo>
                    <a:pt x="204" y="506"/>
                    <a:pt x="203" y="532"/>
                    <a:pt x="210" y="532"/>
                  </a:cubicBezTo>
                  <a:cubicBezTo>
                    <a:pt x="223" y="532"/>
                    <a:pt x="264" y="440"/>
                    <a:pt x="272" y="407"/>
                  </a:cubicBezTo>
                  <a:cubicBezTo>
                    <a:pt x="284" y="358"/>
                    <a:pt x="311" y="180"/>
                    <a:pt x="110" y="51"/>
                  </a:cubicBezTo>
                  <a:cubicBezTo>
                    <a:pt x="52" y="14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 rot="-565977">
              <a:off x="8267896" y="3940243"/>
              <a:ext cx="58915" cy="64572"/>
            </a:xfrm>
            <a:custGeom>
              <a:avLst/>
              <a:gdLst/>
              <a:ahLst/>
              <a:cxnLst/>
              <a:rect l="l" t="t" r="r" b="b"/>
              <a:pathLst>
                <a:path w="406" h="445" extrusionOk="0">
                  <a:moveTo>
                    <a:pt x="39" y="1"/>
                  </a:moveTo>
                  <a:cubicBezTo>
                    <a:pt x="1" y="1"/>
                    <a:pt x="130" y="54"/>
                    <a:pt x="130" y="54"/>
                  </a:cubicBezTo>
                  <a:cubicBezTo>
                    <a:pt x="130" y="54"/>
                    <a:pt x="344" y="126"/>
                    <a:pt x="363" y="346"/>
                  </a:cubicBezTo>
                  <a:cubicBezTo>
                    <a:pt x="369" y="419"/>
                    <a:pt x="376" y="445"/>
                    <a:pt x="382" y="445"/>
                  </a:cubicBezTo>
                  <a:cubicBezTo>
                    <a:pt x="395" y="445"/>
                    <a:pt x="405" y="340"/>
                    <a:pt x="402" y="306"/>
                  </a:cubicBezTo>
                  <a:cubicBezTo>
                    <a:pt x="398" y="256"/>
                    <a:pt x="368" y="79"/>
                    <a:pt x="136" y="20"/>
                  </a:cubicBezTo>
                  <a:cubicBezTo>
                    <a:pt x="81" y="6"/>
                    <a:pt x="52" y="1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 rot="-565977">
              <a:off x="8327715" y="3920448"/>
              <a:ext cx="44113" cy="78211"/>
            </a:xfrm>
            <a:custGeom>
              <a:avLst/>
              <a:gdLst/>
              <a:ahLst/>
              <a:cxnLst/>
              <a:rect l="l" t="t" r="r" b="b"/>
              <a:pathLst>
                <a:path w="304" h="539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9" y="84"/>
                    <a:pt x="89" y="84"/>
                  </a:cubicBezTo>
                  <a:cubicBezTo>
                    <a:pt x="89" y="84"/>
                    <a:pt x="264" y="226"/>
                    <a:pt x="203" y="439"/>
                  </a:cubicBezTo>
                  <a:cubicBezTo>
                    <a:pt x="182" y="513"/>
                    <a:pt x="181" y="539"/>
                    <a:pt x="188" y="539"/>
                  </a:cubicBezTo>
                  <a:cubicBezTo>
                    <a:pt x="201" y="539"/>
                    <a:pt x="246" y="448"/>
                    <a:pt x="255" y="416"/>
                  </a:cubicBezTo>
                  <a:cubicBezTo>
                    <a:pt x="268" y="367"/>
                    <a:pt x="303" y="191"/>
                    <a:pt x="107" y="55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 rot="-565977">
              <a:off x="8212252" y="3976353"/>
              <a:ext cx="54416" cy="66603"/>
            </a:xfrm>
            <a:custGeom>
              <a:avLst/>
              <a:gdLst/>
              <a:ahLst/>
              <a:cxnLst/>
              <a:rect l="l" t="t" r="r" b="b"/>
              <a:pathLst>
                <a:path w="375" h="459" extrusionOk="0">
                  <a:moveTo>
                    <a:pt x="364" y="0"/>
                  </a:moveTo>
                  <a:cubicBezTo>
                    <a:pt x="351" y="0"/>
                    <a:pt x="318" y="16"/>
                    <a:pt x="296" y="32"/>
                  </a:cubicBezTo>
                  <a:cubicBezTo>
                    <a:pt x="296" y="32"/>
                    <a:pt x="205" y="80"/>
                    <a:pt x="102" y="260"/>
                  </a:cubicBezTo>
                  <a:cubicBezTo>
                    <a:pt x="22" y="399"/>
                    <a:pt x="0" y="458"/>
                    <a:pt x="19" y="458"/>
                  </a:cubicBezTo>
                  <a:cubicBezTo>
                    <a:pt x="25" y="458"/>
                    <a:pt x="35" y="453"/>
                    <a:pt x="49" y="442"/>
                  </a:cubicBezTo>
                  <a:cubicBezTo>
                    <a:pt x="106" y="394"/>
                    <a:pt x="295" y="87"/>
                    <a:pt x="350" y="33"/>
                  </a:cubicBezTo>
                  <a:cubicBezTo>
                    <a:pt x="374" y="9"/>
                    <a:pt x="375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 rot="-565977">
              <a:off x="8211207" y="3844106"/>
              <a:ext cx="53110" cy="67183"/>
            </a:xfrm>
            <a:custGeom>
              <a:avLst/>
              <a:gdLst/>
              <a:ahLst/>
              <a:cxnLst/>
              <a:rect l="l" t="t" r="r" b="b"/>
              <a:pathLst>
                <a:path w="366" h="463" extrusionOk="0">
                  <a:moveTo>
                    <a:pt x="355" y="0"/>
                  </a:moveTo>
                  <a:cubicBezTo>
                    <a:pt x="342" y="0"/>
                    <a:pt x="309" y="16"/>
                    <a:pt x="287" y="32"/>
                  </a:cubicBezTo>
                  <a:cubicBezTo>
                    <a:pt x="287" y="32"/>
                    <a:pt x="207" y="106"/>
                    <a:pt x="104" y="288"/>
                  </a:cubicBezTo>
                  <a:cubicBezTo>
                    <a:pt x="31" y="416"/>
                    <a:pt x="1" y="463"/>
                    <a:pt x="10" y="463"/>
                  </a:cubicBezTo>
                  <a:cubicBezTo>
                    <a:pt x="13" y="463"/>
                    <a:pt x="23" y="455"/>
                    <a:pt x="39" y="442"/>
                  </a:cubicBezTo>
                  <a:cubicBezTo>
                    <a:pt x="97" y="395"/>
                    <a:pt x="286" y="87"/>
                    <a:pt x="341" y="32"/>
                  </a:cubicBezTo>
                  <a:cubicBezTo>
                    <a:pt x="365" y="9"/>
                    <a:pt x="365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diagram of a server&#10;&#10;Description automatically generated">
            <a:extLst>
              <a:ext uri="{FF2B5EF4-FFF2-40B4-BE49-F238E27FC236}">
                <a16:creationId xmlns:a16="http://schemas.microsoft.com/office/drawing/2014/main" id="{14C38FBE-880A-E6E7-839D-370F4C1C2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89" y="831573"/>
            <a:ext cx="7936785" cy="405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30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BE70-5406-4E2A-6940-710232ACF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40" y="1207568"/>
            <a:ext cx="4936559" cy="2808558"/>
          </a:xfrm>
          <a:prstGeom prst="rect">
            <a:avLst/>
          </a:prstGeom>
        </p:spPr>
      </p:pic>
      <p:sp>
        <p:nvSpPr>
          <p:cNvPr id="1798" name="Google Shape;1798;p44"/>
          <p:cNvSpPr txBox="1">
            <a:spLocks noGrp="1"/>
          </p:cNvSpPr>
          <p:nvPr>
            <p:ph type="title"/>
          </p:nvPr>
        </p:nvSpPr>
        <p:spPr>
          <a:xfrm>
            <a:off x="565464" y="910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ALIENVAULT </a:t>
            </a:r>
            <a:r>
              <a:rPr lang="en-US">
                <a:solidFill>
                  <a:srgbClr val="FF0000"/>
                </a:solidFill>
              </a:rPr>
              <a:t>LOG </a:t>
            </a:r>
            <a:r>
              <a:rPr lang="en-US">
                <a:solidFill>
                  <a:srgbClr val="FF0000"/>
                </a:solidFill>
                <a:ea typeface="Segoe UI Historic"/>
                <a:cs typeface="Segoe UI Historic"/>
              </a:rPr>
              <a:t>COLLECTING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1805" name="Google Shape;1805;p44"/>
          <p:cNvGrpSpPr/>
          <p:nvPr/>
        </p:nvGrpSpPr>
        <p:grpSpPr>
          <a:xfrm>
            <a:off x="7472750" y="3729905"/>
            <a:ext cx="1589817" cy="1293070"/>
            <a:chOff x="7472750" y="3729905"/>
            <a:chExt cx="1589817" cy="1293070"/>
          </a:xfrm>
        </p:grpSpPr>
        <p:sp>
          <p:nvSpPr>
            <p:cNvPr id="1806" name="Google Shape;1806;p44"/>
            <p:cNvSpPr/>
            <p:nvPr/>
          </p:nvSpPr>
          <p:spPr>
            <a:xfrm rot="-565977">
              <a:off x="7986573" y="4202573"/>
              <a:ext cx="720760" cy="502643"/>
            </a:xfrm>
            <a:custGeom>
              <a:avLst/>
              <a:gdLst/>
              <a:ahLst/>
              <a:cxnLst/>
              <a:rect l="l" t="t" r="r" b="b"/>
              <a:pathLst>
                <a:path w="4967" h="3464" extrusionOk="0">
                  <a:moveTo>
                    <a:pt x="4804" y="0"/>
                  </a:moveTo>
                  <a:cubicBezTo>
                    <a:pt x="4771" y="0"/>
                    <a:pt x="4735" y="11"/>
                    <a:pt x="4698" y="32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8" y="752"/>
                  </a:lnTo>
                  <a:cubicBezTo>
                    <a:pt x="4846" y="666"/>
                    <a:pt x="4967" y="434"/>
                    <a:pt x="4967" y="236"/>
                  </a:cubicBezTo>
                  <a:cubicBezTo>
                    <a:pt x="4967" y="89"/>
                    <a:pt x="4900" y="0"/>
                    <a:pt x="4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 rot="-565977">
              <a:off x="7990209" y="4180766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2" y="0"/>
                  </a:moveTo>
                  <a:lnTo>
                    <a:pt x="1" y="2732"/>
                  </a:lnTo>
                  <a:lnTo>
                    <a:pt x="2032" y="3904"/>
                  </a:lnTo>
                  <a:lnTo>
                    <a:pt x="6920" y="1189"/>
                  </a:lnTo>
                  <a:lnTo>
                    <a:pt x="4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 rot="-565977">
              <a:off x="8305345" y="4322142"/>
              <a:ext cx="720905" cy="502643"/>
            </a:xfrm>
            <a:custGeom>
              <a:avLst/>
              <a:gdLst/>
              <a:ahLst/>
              <a:cxnLst/>
              <a:rect l="l" t="t" r="r" b="b"/>
              <a:pathLst>
                <a:path w="4968" h="3464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1"/>
                  </a:lnTo>
                  <a:cubicBezTo>
                    <a:pt x="4846" y="666"/>
                    <a:pt x="4967" y="435"/>
                    <a:pt x="4967" y="237"/>
                  </a:cubicBezTo>
                  <a:cubicBezTo>
                    <a:pt x="4966" y="89"/>
                    <a:pt x="4899" y="1"/>
                    <a:pt x="4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 rot="-565977">
              <a:off x="8036042" y="4631936"/>
              <a:ext cx="295008" cy="274538"/>
            </a:xfrm>
            <a:custGeom>
              <a:avLst/>
              <a:gdLst/>
              <a:ahLst/>
              <a:cxnLst/>
              <a:rect l="l" t="t" r="r" b="b"/>
              <a:pathLst>
                <a:path w="2033" h="1892" extrusionOk="0">
                  <a:moveTo>
                    <a:pt x="1" y="0"/>
                  </a:moveTo>
                  <a:lnTo>
                    <a:pt x="1" y="718"/>
                  </a:lnTo>
                  <a:lnTo>
                    <a:pt x="2032" y="1892"/>
                  </a:lnTo>
                  <a:lnTo>
                    <a:pt x="2032" y="1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 rot="-565977">
              <a:off x="8094359" y="4801415"/>
              <a:ext cx="205185" cy="173981"/>
            </a:xfrm>
            <a:custGeom>
              <a:avLst/>
              <a:gdLst/>
              <a:ahLst/>
              <a:cxnLst/>
              <a:rect l="l" t="t" r="r" b="b"/>
              <a:pathLst>
                <a:path w="1414" h="1199" extrusionOk="0">
                  <a:moveTo>
                    <a:pt x="1414" y="0"/>
                  </a:moveTo>
                  <a:lnTo>
                    <a:pt x="1" y="813"/>
                  </a:lnTo>
                  <a:lnTo>
                    <a:pt x="1" y="1198"/>
                  </a:lnTo>
                  <a:lnTo>
                    <a:pt x="1414" y="38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4"/>
            <p:cNvSpPr/>
            <p:nvPr/>
          </p:nvSpPr>
          <p:spPr>
            <a:xfrm rot="-565977">
              <a:off x="7886976" y="4705778"/>
              <a:ext cx="400067" cy="230862"/>
            </a:xfrm>
            <a:custGeom>
              <a:avLst/>
              <a:gdLst/>
              <a:ahLst/>
              <a:cxnLst/>
              <a:rect l="l" t="t" r="r" b="b"/>
              <a:pathLst>
                <a:path w="2757" h="1591" extrusionOk="0">
                  <a:moveTo>
                    <a:pt x="1413" y="0"/>
                  </a:moveTo>
                  <a:lnTo>
                    <a:pt x="0" y="813"/>
                  </a:lnTo>
                  <a:lnTo>
                    <a:pt x="1344" y="1590"/>
                  </a:lnTo>
                  <a:lnTo>
                    <a:pt x="2757" y="777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 rot="-565977">
              <a:off x="8024400" y="4740838"/>
              <a:ext cx="108977" cy="62975"/>
            </a:xfrm>
            <a:custGeom>
              <a:avLst/>
              <a:gdLst/>
              <a:ahLst/>
              <a:cxnLst/>
              <a:rect l="l" t="t" r="r" b="b"/>
              <a:pathLst>
                <a:path w="751" h="434" extrusionOk="0">
                  <a:moveTo>
                    <a:pt x="386" y="1"/>
                  </a:moveTo>
                  <a:lnTo>
                    <a:pt x="1" y="222"/>
                  </a:lnTo>
                  <a:lnTo>
                    <a:pt x="367" y="433"/>
                  </a:lnTo>
                  <a:lnTo>
                    <a:pt x="751" y="213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 rot="-565977">
              <a:off x="8115690" y="4775976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5" y="0"/>
                  </a:moveTo>
                  <a:lnTo>
                    <a:pt x="1" y="221"/>
                  </a:lnTo>
                  <a:lnTo>
                    <a:pt x="367" y="432"/>
                  </a:lnTo>
                  <a:lnTo>
                    <a:pt x="751" y="212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 rot="-565977">
              <a:off x="7902608" y="4839377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0"/>
                  </a:moveTo>
                  <a:lnTo>
                    <a:pt x="0" y="385"/>
                  </a:lnTo>
                  <a:lnTo>
                    <a:pt x="1344" y="1162"/>
                  </a:lnTo>
                  <a:lnTo>
                    <a:pt x="1344" y="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 rot="-565977">
              <a:off x="7913909" y="4873008"/>
              <a:ext cx="176018" cy="118696"/>
            </a:xfrm>
            <a:custGeom>
              <a:avLst/>
              <a:gdLst/>
              <a:ahLst/>
              <a:cxnLst/>
              <a:rect l="l" t="t" r="r" b="b"/>
              <a:pathLst>
                <a:path w="1213" h="818" extrusionOk="0">
                  <a:moveTo>
                    <a:pt x="199" y="0"/>
                  </a:moveTo>
                  <a:lnTo>
                    <a:pt x="1" y="116"/>
                  </a:lnTo>
                  <a:lnTo>
                    <a:pt x="1213" y="818"/>
                  </a:lnTo>
                  <a:lnTo>
                    <a:pt x="1213" y="587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 rot="-565977">
              <a:off x="7905200" y="4869168"/>
              <a:ext cx="29022" cy="33664"/>
            </a:xfrm>
            <a:custGeom>
              <a:avLst/>
              <a:gdLst/>
              <a:ahLst/>
              <a:cxnLst/>
              <a:rect l="l" t="t" r="r" b="b"/>
              <a:pathLst>
                <a:path w="200" h="232" extrusionOk="0">
                  <a:moveTo>
                    <a:pt x="1" y="1"/>
                  </a:moveTo>
                  <a:lnTo>
                    <a:pt x="1" y="231"/>
                  </a:lnTo>
                  <a:lnTo>
                    <a:pt x="199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 rot="-565977">
              <a:off x="8442526" y="4240135"/>
              <a:ext cx="445922" cy="205178"/>
            </a:xfrm>
            <a:custGeom>
              <a:avLst/>
              <a:gdLst/>
              <a:ahLst/>
              <a:cxnLst/>
              <a:rect l="l" t="t" r="r" b="b"/>
              <a:pathLst>
                <a:path w="3073" h="1414" extrusionOk="0">
                  <a:moveTo>
                    <a:pt x="2083" y="435"/>
                  </a:moveTo>
                  <a:lnTo>
                    <a:pt x="2544" y="701"/>
                  </a:lnTo>
                  <a:lnTo>
                    <a:pt x="2463" y="747"/>
                  </a:lnTo>
                  <a:lnTo>
                    <a:pt x="2014" y="487"/>
                  </a:lnTo>
                  <a:lnTo>
                    <a:pt x="2083" y="435"/>
                  </a:lnTo>
                  <a:close/>
                  <a:moveTo>
                    <a:pt x="1926" y="537"/>
                  </a:moveTo>
                  <a:lnTo>
                    <a:pt x="2376" y="796"/>
                  </a:lnTo>
                  <a:lnTo>
                    <a:pt x="1953" y="1042"/>
                  </a:lnTo>
                  <a:lnTo>
                    <a:pt x="1493" y="776"/>
                  </a:lnTo>
                  <a:lnTo>
                    <a:pt x="1926" y="537"/>
                  </a:lnTo>
                  <a:close/>
                  <a:moveTo>
                    <a:pt x="1406" y="827"/>
                  </a:moveTo>
                  <a:lnTo>
                    <a:pt x="1865" y="1092"/>
                  </a:lnTo>
                  <a:lnTo>
                    <a:pt x="1790" y="1135"/>
                  </a:lnTo>
                  <a:lnTo>
                    <a:pt x="1320" y="865"/>
                  </a:lnTo>
                  <a:lnTo>
                    <a:pt x="1406" y="827"/>
                  </a:lnTo>
                  <a:close/>
                  <a:moveTo>
                    <a:pt x="1835" y="1"/>
                  </a:moveTo>
                  <a:cubicBezTo>
                    <a:pt x="1692" y="1"/>
                    <a:pt x="1585" y="35"/>
                    <a:pt x="1585" y="35"/>
                  </a:cubicBezTo>
                  <a:lnTo>
                    <a:pt x="849" y="447"/>
                  </a:lnTo>
                  <a:cubicBezTo>
                    <a:pt x="849" y="447"/>
                    <a:pt x="545" y="320"/>
                    <a:pt x="349" y="320"/>
                  </a:cubicBezTo>
                  <a:cubicBezTo>
                    <a:pt x="332" y="320"/>
                    <a:pt x="316" y="321"/>
                    <a:pt x="301" y="323"/>
                  </a:cubicBezTo>
                  <a:cubicBezTo>
                    <a:pt x="76" y="355"/>
                    <a:pt x="0" y="479"/>
                    <a:pt x="0" y="479"/>
                  </a:cubicBezTo>
                  <a:lnTo>
                    <a:pt x="116" y="506"/>
                  </a:lnTo>
                  <a:cubicBezTo>
                    <a:pt x="116" y="506"/>
                    <a:pt x="125" y="698"/>
                    <a:pt x="111" y="786"/>
                  </a:cubicBezTo>
                  <a:cubicBezTo>
                    <a:pt x="99" y="863"/>
                    <a:pt x="134" y="880"/>
                    <a:pt x="204" y="881"/>
                  </a:cubicBezTo>
                  <a:cubicBezTo>
                    <a:pt x="205" y="881"/>
                    <a:pt x="205" y="881"/>
                    <a:pt x="206" y="881"/>
                  </a:cubicBezTo>
                  <a:cubicBezTo>
                    <a:pt x="322" y="881"/>
                    <a:pt x="321" y="772"/>
                    <a:pt x="321" y="772"/>
                  </a:cubicBezTo>
                  <a:cubicBezTo>
                    <a:pt x="321" y="772"/>
                    <a:pt x="426" y="765"/>
                    <a:pt x="482" y="721"/>
                  </a:cubicBezTo>
                  <a:cubicBezTo>
                    <a:pt x="537" y="677"/>
                    <a:pt x="531" y="643"/>
                    <a:pt x="531" y="643"/>
                  </a:cubicBezTo>
                  <a:lnTo>
                    <a:pt x="531" y="643"/>
                  </a:lnTo>
                  <a:cubicBezTo>
                    <a:pt x="531" y="643"/>
                    <a:pt x="852" y="865"/>
                    <a:pt x="980" y="881"/>
                  </a:cubicBezTo>
                  <a:cubicBezTo>
                    <a:pt x="1108" y="896"/>
                    <a:pt x="1204" y="898"/>
                    <a:pt x="1204" y="898"/>
                  </a:cubicBezTo>
                  <a:lnTo>
                    <a:pt x="1703" y="1186"/>
                  </a:lnTo>
                  <a:lnTo>
                    <a:pt x="1386" y="1368"/>
                  </a:lnTo>
                  <a:lnTo>
                    <a:pt x="1464" y="1413"/>
                  </a:lnTo>
                  <a:lnTo>
                    <a:pt x="1594" y="1338"/>
                  </a:lnTo>
                  <a:cubicBezTo>
                    <a:pt x="1599" y="1346"/>
                    <a:pt x="1607" y="1353"/>
                    <a:pt x="1617" y="1359"/>
                  </a:cubicBezTo>
                  <a:cubicBezTo>
                    <a:pt x="1638" y="1371"/>
                    <a:pt x="1664" y="1377"/>
                    <a:pt x="1689" y="1377"/>
                  </a:cubicBezTo>
                  <a:cubicBezTo>
                    <a:pt x="1711" y="1377"/>
                    <a:pt x="1731" y="1373"/>
                    <a:pt x="1746" y="1364"/>
                  </a:cubicBezTo>
                  <a:cubicBezTo>
                    <a:pt x="1778" y="1346"/>
                    <a:pt x="1774" y="1312"/>
                    <a:pt x="1737" y="1291"/>
                  </a:cubicBezTo>
                  <a:cubicBezTo>
                    <a:pt x="1725" y="1284"/>
                    <a:pt x="1713" y="1279"/>
                    <a:pt x="1701" y="1277"/>
                  </a:cubicBezTo>
                  <a:lnTo>
                    <a:pt x="2831" y="624"/>
                  </a:lnTo>
                  <a:cubicBezTo>
                    <a:pt x="2836" y="632"/>
                    <a:pt x="2844" y="639"/>
                    <a:pt x="2855" y="644"/>
                  </a:cubicBezTo>
                  <a:cubicBezTo>
                    <a:pt x="2875" y="657"/>
                    <a:pt x="2902" y="663"/>
                    <a:pt x="2927" y="663"/>
                  </a:cubicBezTo>
                  <a:cubicBezTo>
                    <a:pt x="2947" y="663"/>
                    <a:pt x="2967" y="659"/>
                    <a:pt x="2982" y="650"/>
                  </a:cubicBezTo>
                  <a:cubicBezTo>
                    <a:pt x="3015" y="631"/>
                    <a:pt x="3010" y="598"/>
                    <a:pt x="2973" y="577"/>
                  </a:cubicBezTo>
                  <a:cubicBezTo>
                    <a:pt x="2963" y="570"/>
                    <a:pt x="2951" y="565"/>
                    <a:pt x="2937" y="563"/>
                  </a:cubicBezTo>
                  <a:lnTo>
                    <a:pt x="3072" y="485"/>
                  </a:lnTo>
                  <a:lnTo>
                    <a:pt x="2994" y="440"/>
                  </a:lnTo>
                  <a:lnTo>
                    <a:pt x="2623" y="654"/>
                  </a:lnTo>
                  <a:lnTo>
                    <a:pt x="2144" y="377"/>
                  </a:lnTo>
                  <a:cubicBezTo>
                    <a:pt x="2144" y="377"/>
                    <a:pt x="2068" y="249"/>
                    <a:pt x="1960" y="177"/>
                  </a:cubicBezTo>
                  <a:cubicBezTo>
                    <a:pt x="1911" y="144"/>
                    <a:pt x="1830" y="113"/>
                    <a:pt x="1756" y="87"/>
                  </a:cubicBezTo>
                  <a:lnTo>
                    <a:pt x="1756" y="87"/>
                  </a:lnTo>
                  <a:cubicBezTo>
                    <a:pt x="1836" y="96"/>
                    <a:pt x="1936" y="108"/>
                    <a:pt x="1987" y="124"/>
                  </a:cubicBezTo>
                  <a:cubicBezTo>
                    <a:pt x="2077" y="154"/>
                    <a:pt x="2356" y="315"/>
                    <a:pt x="2356" y="315"/>
                  </a:cubicBezTo>
                  <a:lnTo>
                    <a:pt x="2496" y="234"/>
                  </a:lnTo>
                  <a:cubicBezTo>
                    <a:pt x="2496" y="234"/>
                    <a:pt x="2358" y="142"/>
                    <a:pt x="2103" y="46"/>
                  </a:cubicBezTo>
                  <a:cubicBezTo>
                    <a:pt x="2010" y="12"/>
                    <a:pt x="1917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 rot="-565977">
              <a:off x="8116840" y="4620368"/>
              <a:ext cx="102593" cy="59058"/>
            </a:xfrm>
            <a:custGeom>
              <a:avLst/>
              <a:gdLst/>
              <a:ahLst/>
              <a:cxnLst/>
              <a:rect l="l" t="t" r="r" b="b"/>
              <a:pathLst>
                <a:path w="707" h="407" extrusionOk="0">
                  <a:moveTo>
                    <a:pt x="331" y="0"/>
                  </a:moveTo>
                  <a:lnTo>
                    <a:pt x="0" y="191"/>
                  </a:lnTo>
                  <a:lnTo>
                    <a:pt x="94" y="245"/>
                  </a:lnTo>
                  <a:lnTo>
                    <a:pt x="212" y="177"/>
                  </a:lnTo>
                  <a:lnTo>
                    <a:pt x="610" y="407"/>
                  </a:lnTo>
                  <a:lnTo>
                    <a:pt x="706" y="351"/>
                  </a:lnTo>
                  <a:lnTo>
                    <a:pt x="308" y="121"/>
                  </a:lnTo>
                  <a:lnTo>
                    <a:pt x="425" y="5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 rot="-565977">
              <a:off x="8169398" y="4584268"/>
              <a:ext cx="120586" cy="61234"/>
            </a:xfrm>
            <a:custGeom>
              <a:avLst/>
              <a:gdLst/>
              <a:ahLst/>
              <a:cxnLst/>
              <a:rect l="l" t="t" r="r" b="b"/>
              <a:pathLst>
                <a:path w="831" h="422" extrusionOk="0">
                  <a:moveTo>
                    <a:pt x="314" y="79"/>
                  </a:moveTo>
                  <a:cubicBezTo>
                    <a:pt x="335" y="79"/>
                    <a:pt x="355" y="85"/>
                    <a:pt x="377" y="98"/>
                  </a:cubicBezTo>
                  <a:cubicBezTo>
                    <a:pt x="425" y="125"/>
                    <a:pt x="423" y="155"/>
                    <a:pt x="372" y="184"/>
                  </a:cubicBezTo>
                  <a:lnTo>
                    <a:pt x="324" y="212"/>
                  </a:lnTo>
                  <a:lnTo>
                    <a:pt x="185" y="133"/>
                  </a:lnTo>
                  <a:lnTo>
                    <a:pt x="235" y="104"/>
                  </a:lnTo>
                  <a:cubicBezTo>
                    <a:pt x="262" y="88"/>
                    <a:pt x="288" y="79"/>
                    <a:pt x="314" y="79"/>
                  </a:cubicBezTo>
                  <a:close/>
                  <a:moveTo>
                    <a:pt x="322" y="0"/>
                  </a:moveTo>
                  <a:cubicBezTo>
                    <a:pt x="261" y="0"/>
                    <a:pt x="204" y="20"/>
                    <a:pt x="154" y="49"/>
                  </a:cubicBezTo>
                  <a:lnTo>
                    <a:pt x="1" y="138"/>
                  </a:lnTo>
                  <a:lnTo>
                    <a:pt x="493" y="422"/>
                  </a:lnTo>
                  <a:lnTo>
                    <a:pt x="589" y="366"/>
                  </a:lnTo>
                  <a:lnTo>
                    <a:pt x="412" y="263"/>
                  </a:lnTo>
                  <a:lnTo>
                    <a:pt x="465" y="234"/>
                  </a:lnTo>
                  <a:lnTo>
                    <a:pt x="723" y="289"/>
                  </a:lnTo>
                  <a:lnTo>
                    <a:pt x="831" y="227"/>
                  </a:lnTo>
                  <a:lnTo>
                    <a:pt x="538" y="169"/>
                  </a:lnTo>
                  <a:cubicBezTo>
                    <a:pt x="559" y="129"/>
                    <a:pt x="545" y="84"/>
                    <a:pt x="471" y="42"/>
                  </a:cubicBezTo>
                  <a:cubicBezTo>
                    <a:pt x="420" y="13"/>
                    <a:pt x="370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 rot="-565977">
              <a:off x="8227936" y="4539867"/>
              <a:ext cx="107236" cy="55430"/>
            </a:xfrm>
            <a:custGeom>
              <a:avLst/>
              <a:gdLst/>
              <a:ahLst/>
              <a:cxnLst/>
              <a:rect l="l" t="t" r="r" b="b"/>
              <a:pathLst>
                <a:path w="739" h="382" extrusionOk="0">
                  <a:moveTo>
                    <a:pt x="288" y="81"/>
                  </a:moveTo>
                  <a:cubicBezTo>
                    <a:pt x="339" y="81"/>
                    <a:pt x="400" y="99"/>
                    <a:pt x="461" y="136"/>
                  </a:cubicBezTo>
                  <a:cubicBezTo>
                    <a:pt x="560" y="192"/>
                    <a:pt x="586" y="249"/>
                    <a:pt x="528" y="283"/>
                  </a:cubicBezTo>
                  <a:cubicBezTo>
                    <a:pt x="508" y="295"/>
                    <a:pt x="483" y="300"/>
                    <a:pt x="454" y="300"/>
                  </a:cubicBezTo>
                  <a:cubicBezTo>
                    <a:pt x="400" y="300"/>
                    <a:pt x="336" y="281"/>
                    <a:pt x="272" y="245"/>
                  </a:cubicBezTo>
                  <a:cubicBezTo>
                    <a:pt x="174" y="189"/>
                    <a:pt x="152" y="132"/>
                    <a:pt x="210" y="100"/>
                  </a:cubicBezTo>
                  <a:cubicBezTo>
                    <a:pt x="231" y="87"/>
                    <a:pt x="258" y="81"/>
                    <a:pt x="288" y="81"/>
                  </a:cubicBezTo>
                  <a:close/>
                  <a:moveTo>
                    <a:pt x="290" y="1"/>
                  </a:moveTo>
                  <a:cubicBezTo>
                    <a:pt x="224" y="1"/>
                    <a:pt x="164" y="16"/>
                    <a:pt x="114" y="44"/>
                  </a:cubicBezTo>
                  <a:cubicBezTo>
                    <a:pt x="0" y="110"/>
                    <a:pt x="13" y="209"/>
                    <a:pt x="174" y="301"/>
                  </a:cubicBezTo>
                  <a:cubicBezTo>
                    <a:pt x="266" y="355"/>
                    <a:pt x="363" y="381"/>
                    <a:pt x="450" y="381"/>
                  </a:cubicBezTo>
                  <a:cubicBezTo>
                    <a:pt x="515" y="381"/>
                    <a:pt x="575" y="367"/>
                    <a:pt x="624" y="338"/>
                  </a:cubicBezTo>
                  <a:cubicBezTo>
                    <a:pt x="739" y="272"/>
                    <a:pt x="721" y="171"/>
                    <a:pt x="560" y="78"/>
                  </a:cubicBezTo>
                  <a:cubicBezTo>
                    <a:pt x="469" y="26"/>
                    <a:pt x="375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 rot="-565977">
              <a:off x="8294361" y="4498111"/>
              <a:ext cx="80681" cy="58913"/>
            </a:xfrm>
            <a:custGeom>
              <a:avLst/>
              <a:gdLst/>
              <a:ahLst/>
              <a:cxnLst/>
              <a:rect l="l" t="t" r="r" b="b"/>
              <a:pathLst>
                <a:path w="556" h="406" extrusionOk="0">
                  <a:moveTo>
                    <a:pt x="97" y="0"/>
                  </a:moveTo>
                  <a:lnTo>
                    <a:pt x="0" y="57"/>
                  </a:lnTo>
                  <a:lnTo>
                    <a:pt x="320" y="240"/>
                  </a:lnTo>
                  <a:cubicBezTo>
                    <a:pt x="385" y="279"/>
                    <a:pt x="387" y="301"/>
                    <a:pt x="352" y="320"/>
                  </a:cubicBezTo>
                  <a:cubicBezTo>
                    <a:pt x="340" y="328"/>
                    <a:pt x="320" y="333"/>
                    <a:pt x="297" y="333"/>
                  </a:cubicBezTo>
                  <a:cubicBezTo>
                    <a:pt x="281" y="333"/>
                    <a:pt x="263" y="331"/>
                    <a:pt x="244" y="327"/>
                  </a:cubicBezTo>
                  <a:lnTo>
                    <a:pt x="234" y="397"/>
                  </a:lnTo>
                  <a:cubicBezTo>
                    <a:pt x="264" y="402"/>
                    <a:pt x="291" y="405"/>
                    <a:pt x="318" y="405"/>
                  </a:cubicBezTo>
                  <a:cubicBezTo>
                    <a:pt x="371" y="405"/>
                    <a:pt x="418" y="394"/>
                    <a:pt x="461" y="369"/>
                  </a:cubicBezTo>
                  <a:cubicBezTo>
                    <a:pt x="555" y="315"/>
                    <a:pt x="520" y="245"/>
                    <a:pt x="425" y="19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 rot="-565977">
              <a:off x="8329537" y="4465348"/>
              <a:ext cx="107526" cy="62250"/>
            </a:xfrm>
            <a:custGeom>
              <a:avLst/>
              <a:gdLst/>
              <a:ahLst/>
              <a:cxnLst/>
              <a:rect l="l" t="t" r="r" b="b"/>
              <a:pathLst>
                <a:path w="741" h="429" extrusionOk="0">
                  <a:moveTo>
                    <a:pt x="140" y="84"/>
                  </a:moveTo>
                  <a:cubicBezTo>
                    <a:pt x="203" y="107"/>
                    <a:pt x="273" y="134"/>
                    <a:pt x="334" y="155"/>
                  </a:cubicBezTo>
                  <a:lnTo>
                    <a:pt x="389" y="175"/>
                  </a:lnTo>
                  <a:lnTo>
                    <a:pt x="298" y="228"/>
                  </a:lnTo>
                  <a:lnTo>
                    <a:pt x="263" y="195"/>
                  </a:lnTo>
                  <a:cubicBezTo>
                    <a:pt x="226" y="161"/>
                    <a:pt x="181" y="120"/>
                    <a:pt x="138" y="85"/>
                  </a:cubicBezTo>
                  <a:lnTo>
                    <a:pt x="140" y="84"/>
                  </a:lnTo>
                  <a:close/>
                  <a:moveTo>
                    <a:pt x="116" y="1"/>
                  </a:moveTo>
                  <a:lnTo>
                    <a:pt x="1" y="67"/>
                  </a:lnTo>
                  <a:lnTo>
                    <a:pt x="358" y="429"/>
                  </a:lnTo>
                  <a:lnTo>
                    <a:pt x="456" y="371"/>
                  </a:lnTo>
                  <a:lnTo>
                    <a:pt x="366" y="289"/>
                  </a:lnTo>
                  <a:lnTo>
                    <a:pt x="496" y="213"/>
                  </a:lnTo>
                  <a:lnTo>
                    <a:pt x="639" y="266"/>
                  </a:lnTo>
                  <a:lnTo>
                    <a:pt x="740" y="20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 rot="-565977">
              <a:off x="8364951" y="4415094"/>
              <a:ext cx="119861" cy="69215"/>
            </a:xfrm>
            <a:custGeom>
              <a:avLst/>
              <a:gdLst/>
              <a:ahLst/>
              <a:cxnLst/>
              <a:rect l="l" t="t" r="r" b="b"/>
              <a:pathLst>
                <a:path w="826" h="477" extrusionOk="0">
                  <a:moveTo>
                    <a:pt x="334" y="1"/>
                  </a:moveTo>
                  <a:lnTo>
                    <a:pt x="243" y="54"/>
                  </a:lnTo>
                  <a:lnTo>
                    <a:pt x="416" y="154"/>
                  </a:lnTo>
                  <a:cubicBezTo>
                    <a:pt x="475" y="186"/>
                    <a:pt x="551" y="222"/>
                    <a:pt x="609" y="250"/>
                  </a:cubicBezTo>
                  <a:lnTo>
                    <a:pt x="605" y="252"/>
                  </a:lnTo>
                  <a:lnTo>
                    <a:pt x="454" y="213"/>
                  </a:lnTo>
                  <a:lnTo>
                    <a:pt x="100" y="136"/>
                  </a:lnTo>
                  <a:lnTo>
                    <a:pt x="0" y="193"/>
                  </a:lnTo>
                  <a:lnTo>
                    <a:pt x="491" y="477"/>
                  </a:lnTo>
                  <a:lnTo>
                    <a:pt x="584" y="424"/>
                  </a:lnTo>
                  <a:lnTo>
                    <a:pt x="409" y="323"/>
                  </a:lnTo>
                  <a:cubicBezTo>
                    <a:pt x="352" y="290"/>
                    <a:pt x="279" y="256"/>
                    <a:pt x="219" y="227"/>
                  </a:cubicBezTo>
                  <a:lnTo>
                    <a:pt x="222" y="226"/>
                  </a:lnTo>
                  <a:lnTo>
                    <a:pt x="371" y="263"/>
                  </a:lnTo>
                  <a:lnTo>
                    <a:pt x="727" y="341"/>
                  </a:lnTo>
                  <a:lnTo>
                    <a:pt x="826" y="28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 rot="-565977">
              <a:off x="8228389" y="4654374"/>
              <a:ext cx="120876" cy="69795"/>
            </a:xfrm>
            <a:custGeom>
              <a:avLst/>
              <a:gdLst/>
              <a:ahLst/>
              <a:cxnLst/>
              <a:rect l="l" t="t" r="r" b="b"/>
              <a:pathLst>
                <a:path w="833" h="481" extrusionOk="0">
                  <a:moveTo>
                    <a:pt x="340" y="1"/>
                  </a:moveTo>
                  <a:lnTo>
                    <a:pt x="245" y="56"/>
                  </a:lnTo>
                  <a:lnTo>
                    <a:pt x="434" y="165"/>
                  </a:lnTo>
                  <a:lnTo>
                    <a:pt x="286" y="249"/>
                  </a:lnTo>
                  <a:lnTo>
                    <a:pt x="97" y="140"/>
                  </a:lnTo>
                  <a:lnTo>
                    <a:pt x="0" y="196"/>
                  </a:lnTo>
                  <a:lnTo>
                    <a:pt x="492" y="480"/>
                  </a:lnTo>
                  <a:lnTo>
                    <a:pt x="589" y="424"/>
                  </a:lnTo>
                  <a:lnTo>
                    <a:pt x="384" y="306"/>
                  </a:lnTo>
                  <a:lnTo>
                    <a:pt x="531" y="221"/>
                  </a:lnTo>
                  <a:lnTo>
                    <a:pt x="736" y="339"/>
                  </a:lnTo>
                  <a:lnTo>
                    <a:pt x="832" y="284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 rot="-565977">
              <a:off x="8292248" y="4614484"/>
              <a:ext cx="107381" cy="55285"/>
            </a:xfrm>
            <a:custGeom>
              <a:avLst/>
              <a:gdLst/>
              <a:ahLst/>
              <a:cxnLst/>
              <a:rect l="l" t="t" r="r" b="b"/>
              <a:pathLst>
                <a:path w="740" h="381" extrusionOk="0">
                  <a:moveTo>
                    <a:pt x="289" y="81"/>
                  </a:moveTo>
                  <a:cubicBezTo>
                    <a:pt x="340" y="81"/>
                    <a:pt x="401" y="99"/>
                    <a:pt x="463" y="134"/>
                  </a:cubicBezTo>
                  <a:cubicBezTo>
                    <a:pt x="562" y="192"/>
                    <a:pt x="588" y="249"/>
                    <a:pt x="529" y="283"/>
                  </a:cubicBezTo>
                  <a:cubicBezTo>
                    <a:pt x="509" y="295"/>
                    <a:pt x="483" y="300"/>
                    <a:pt x="454" y="300"/>
                  </a:cubicBezTo>
                  <a:cubicBezTo>
                    <a:pt x="401" y="300"/>
                    <a:pt x="337" y="281"/>
                    <a:pt x="273" y="245"/>
                  </a:cubicBezTo>
                  <a:cubicBezTo>
                    <a:pt x="175" y="187"/>
                    <a:pt x="154" y="132"/>
                    <a:pt x="211" y="100"/>
                  </a:cubicBezTo>
                  <a:cubicBezTo>
                    <a:pt x="233" y="87"/>
                    <a:pt x="259" y="81"/>
                    <a:pt x="289" y="81"/>
                  </a:cubicBezTo>
                  <a:close/>
                  <a:moveTo>
                    <a:pt x="291" y="0"/>
                  </a:moveTo>
                  <a:cubicBezTo>
                    <a:pt x="225" y="0"/>
                    <a:pt x="165" y="15"/>
                    <a:pt x="116" y="43"/>
                  </a:cubicBezTo>
                  <a:cubicBezTo>
                    <a:pt x="1" y="110"/>
                    <a:pt x="14" y="209"/>
                    <a:pt x="174" y="301"/>
                  </a:cubicBezTo>
                  <a:cubicBezTo>
                    <a:pt x="267" y="354"/>
                    <a:pt x="364" y="380"/>
                    <a:pt x="452" y="380"/>
                  </a:cubicBezTo>
                  <a:cubicBezTo>
                    <a:pt x="517" y="380"/>
                    <a:pt x="576" y="366"/>
                    <a:pt x="625" y="338"/>
                  </a:cubicBezTo>
                  <a:cubicBezTo>
                    <a:pt x="740" y="272"/>
                    <a:pt x="722" y="170"/>
                    <a:pt x="562" y="78"/>
                  </a:cubicBezTo>
                  <a:cubicBezTo>
                    <a:pt x="471" y="26"/>
                    <a:pt x="376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 rot="-565977">
              <a:off x="8343614" y="4568719"/>
              <a:ext cx="120441" cy="61089"/>
            </a:xfrm>
            <a:custGeom>
              <a:avLst/>
              <a:gdLst/>
              <a:ahLst/>
              <a:cxnLst/>
              <a:rect l="l" t="t" r="r" b="b"/>
              <a:pathLst>
                <a:path w="830" h="421" extrusionOk="0">
                  <a:moveTo>
                    <a:pt x="315" y="79"/>
                  </a:moveTo>
                  <a:cubicBezTo>
                    <a:pt x="335" y="79"/>
                    <a:pt x="355" y="84"/>
                    <a:pt x="376" y="97"/>
                  </a:cubicBezTo>
                  <a:cubicBezTo>
                    <a:pt x="425" y="125"/>
                    <a:pt x="423" y="155"/>
                    <a:pt x="372" y="185"/>
                  </a:cubicBezTo>
                  <a:lnTo>
                    <a:pt x="322" y="213"/>
                  </a:lnTo>
                  <a:lnTo>
                    <a:pt x="185" y="133"/>
                  </a:lnTo>
                  <a:lnTo>
                    <a:pt x="233" y="105"/>
                  </a:lnTo>
                  <a:cubicBezTo>
                    <a:pt x="262" y="88"/>
                    <a:pt x="288" y="79"/>
                    <a:pt x="315" y="79"/>
                  </a:cubicBezTo>
                  <a:close/>
                  <a:moveTo>
                    <a:pt x="321" y="1"/>
                  </a:moveTo>
                  <a:cubicBezTo>
                    <a:pt x="261" y="1"/>
                    <a:pt x="204" y="20"/>
                    <a:pt x="153" y="49"/>
                  </a:cubicBezTo>
                  <a:lnTo>
                    <a:pt x="0" y="137"/>
                  </a:lnTo>
                  <a:lnTo>
                    <a:pt x="491" y="421"/>
                  </a:lnTo>
                  <a:lnTo>
                    <a:pt x="588" y="366"/>
                  </a:lnTo>
                  <a:lnTo>
                    <a:pt x="411" y="263"/>
                  </a:lnTo>
                  <a:lnTo>
                    <a:pt x="463" y="233"/>
                  </a:lnTo>
                  <a:lnTo>
                    <a:pt x="722" y="288"/>
                  </a:lnTo>
                  <a:lnTo>
                    <a:pt x="829" y="226"/>
                  </a:lnTo>
                  <a:lnTo>
                    <a:pt x="537" y="168"/>
                  </a:lnTo>
                  <a:cubicBezTo>
                    <a:pt x="559" y="128"/>
                    <a:pt x="543" y="84"/>
                    <a:pt x="471" y="43"/>
                  </a:cubicBezTo>
                  <a:cubicBezTo>
                    <a:pt x="419" y="13"/>
                    <a:pt x="369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 rot="-565977">
              <a:off x="8400647" y="4528849"/>
              <a:ext cx="99981" cy="57026"/>
            </a:xfrm>
            <a:custGeom>
              <a:avLst/>
              <a:gdLst/>
              <a:ahLst/>
              <a:cxnLst/>
              <a:rect l="l" t="t" r="r" b="b"/>
              <a:pathLst>
                <a:path w="689" h="393" extrusionOk="0">
                  <a:moveTo>
                    <a:pt x="271" y="0"/>
                  </a:moveTo>
                  <a:cubicBezTo>
                    <a:pt x="199" y="0"/>
                    <a:pt x="133" y="16"/>
                    <a:pt x="88" y="42"/>
                  </a:cubicBezTo>
                  <a:cubicBezTo>
                    <a:pt x="0" y="93"/>
                    <a:pt x="1" y="167"/>
                    <a:pt x="83" y="214"/>
                  </a:cubicBezTo>
                  <a:cubicBezTo>
                    <a:pt x="128" y="240"/>
                    <a:pt x="179" y="250"/>
                    <a:pt x="226" y="250"/>
                  </a:cubicBezTo>
                  <a:cubicBezTo>
                    <a:pt x="253" y="250"/>
                    <a:pt x="280" y="247"/>
                    <a:pt x="303" y="242"/>
                  </a:cubicBezTo>
                  <a:lnTo>
                    <a:pt x="385" y="226"/>
                  </a:lnTo>
                  <a:cubicBezTo>
                    <a:pt x="417" y="219"/>
                    <a:pt x="441" y="214"/>
                    <a:pt x="463" y="214"/>
                  </a:cubicBezTo>
                  <a:cubicBezTo>
                    <a:pt x="478" y="214"/>
                    <a:pt x="492" y="217"/>
                    <a:pt x="506" y="225"/>
                  </a:cubicBezTo>
                  <a:cubicBezTo>
                    <a:pt x="535" y="242"/>
                    <a:pt x="534" y="263"/>
                    <a:pt x="493" y="287"/>
                  </a:cubicBezTo>
                  <a:cubicBezTo>
                    <a:pt x="458" y="307"/>
                    <a:pt x="399" y="317"/>
                    <a:pt x="338" y="317"/>
                  </a:cubicBezTo>
                  <a:lnTo>
                    <a:pt x="358" y="392"/>
                  </a:lnTo>
                  <a:cubicBezTo>
                    <a:pt x="363" y="393"/>
                    <a:pt x="367" y="393"/>
                    <a:pt x="372" y="393"/>
                  </a:cubicBezTo>
                  <a:cubicBezTo>
                    <a:pt x="457" y="393"/>
                    <a:pt x="534" y="373"/>
                    <a:pt x="587" y="343"/>
                  </a:cubicBezTo>
                  <a:cubicBezTo>
                    <a:pt x="688" y="284"/>
                    <a:pt x="677" y="209"/>
                    <a:pt x="595" y="163"/>
                  </a:cubicBezTo>
                  <a:cubicBezTo>
                    <a:pt x="549" y="136"/>
                    <a:pt x="502" y="125"/>
                    <a:pt x="454" y="125"/>
                  </a:cubicBezTo>
                  <a:cubicBezTo>
                    <a:pt x="429" y="125"/>
                    <a:pt x="403" y="128"/>
                    <a:pt x="377" y="133"/>
                  </a:cubicBezTo>
                  <a:lnTo>
                    <a:pt x="297" y="150"/>
                  </a:lnTo>
                  <a:cubicBezTo>
                    <a:pt x="264" y="157"/>
                    <a:pt x="236" y="164"/>
                    <a:pt x="213" y="164"/>
                  </a:cubicBezTo>
                  <a:cubicBezTo>
                    <a:pt x="198" y="164"/>
                    <a:pt x="185" y="161"/>
                    <a:pt x="173" y="155"/>
                  </a:cubicBezTo>
                  <a:cubicBezTo>
                    <a:pt x="146" y="138"/>
                    <a:pt x="151" y="117"/>
                    <a:pt x="184" y="97"/>
                  </a:cubicBezTo>
                  <a:cubicBezTo>
                    <a:pt x="217" y="78"/>
                    <a:pt x="259" y="70"/>
                    <a:pt x="312" y="69"/>
                  </a:cubicBezTo>
                  <a:lnTo>
                    <a:pt x="291" y="1"/>
                  </a:lnTo>
                  <a:cubicBezTo>
                    <a:pt x="284" y="0"/>
                    <a:pt x="277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 rot="-565977">
              <a:off x="8440932" y="4486853"/>
              <a:ext cx="111154" cy="63701"/>
            </a:xfrm>
            <a:custGeom>
              <a:avLst/>
              <a:gdLst/>
              <a:ahLst/>
              <a:cxnLst/>
              <a:rect l="l" t="t" r="r" b="b"/>
              <a:pathLst>
                <a:path w="766" h="439" extrusionOk="0">
                  <a:moveTo>
                    <a:pt x="267" y="0"/>
                  </a:moveTo>
                  <a:lnTo>
                    <a:pt x="1" y="155"/>
                  </a:lnTo>
                  <a:lnTo>
                    <a:pt x="492" y="438"/>
                  </a:lnTo>
                  <a:lnTo>
                    <a:pt x="765" y="280"/>
                  </a:lnTo>
                  <a:lnTo>
                    <a:pt x="672" y="226"/>
                  </a:lnTo>
                  <a:lnTo>
                    <a:pt x="495" y="328"/>
                  </a:lnTo>
                  <a:lnTo>
                    <a:pt x="382" y="263"/>
                  </a:lnTo>
                  <a:lnTo>
                    <a:pt x="528" y="179"/>
                  </a:lnTo>
                  <a:lnTo>
                    <a:pt x="434" y="125"/>
                  </a:lnTo>
                  <a:lnTo>
                    <a:pt x="290" y="210"/>
                  </a:lnTo>
                  <a:lnTo>
                    <a:pt x="191" y="152"/>
                  </a:lnTo>
                  <a:lnTo>
                    <a:pt x="361" y="5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 rot="-565977">
              <a:off x="7588729" y="3830192"/>
              <a:ext cx="720615" cy="502643"/>
            </a:xfrm>
            <a:custGeom>
              <a:avLst/>
              <a:gdLst/>
              <a:ahLst/>
              <a:cxnLst/>
              <a:rect l="l" t="t" r="r" b="b"/>
              <a:pathLst>
                <a:path w="4966" h="3464" extrusionOk="0">
                  <a:moveTo>
                    <a:pt x="4803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2"/>
                  </a:lnTo>
                  <a:cubicBezTo>
                    <a:pt x="4846" y="667"/>
                    <a:pt x="4966" y="435"/>
                    <a:pt x="4966" y="236"/>
                  </a:cubicBezTo>
                  <a:cubicBezTo>
                    <a:pt x="4966" y="89"/>
                    <a:pt x="4899" y="1"/>
                    <a:pt x="4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 rot="-565977">
              <a:off x="7592364" y="3808373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1" y="1"/>
                  </a:moveTo>
                  <a:lnTo>
                    <a:pt x="0" y="2731"/>
                  </a:lnTo>
                  <a:lnTo>
                    <a:pt x="2032" y="3905"/>
                  </a:lnTo>
                  <a:lnTo>
                    <a:pt x="6921" y="119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 rot="-565977">
              <a:off x="7907345" y="3949774"/>
              <a:ext cx="720905" cy="502498"/>
            </a:xfrm>
            <a:custGeom>
              <a:avLst/>
              <a:gdLst/>
              <a:ahLst/>
              <a:cxnLst/>
              <a:rect l="l" t="t" r="r" b="b"/>
              <a:pathLst>
                <a:path w="4968" h="3463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7" y="751"/>
                  </a:lnTo>
                  <a:cubicBezTo>
                    <a:pt x="4846" y="666"/>
                    <a:pt x="4968" y="434"/>
                    <a:pt x="4968" y="236"/>
                  </a:cubicBezTo>
                  <a:cubicBezTo>
                    <a:pt x="4968" y="89"/>
                    <a:pt x="4900" y="1"/>
                    <a:pt x="4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 rot="-565977">
              <a:off x="7638174" y="4259412"/>
              <a:ext cx="294863" cy="274538"/>
            </a:xfrm>
            <a:custGeom>
              <a:avLst/>
              <a:gdLst/>
              <a:ahLst/>
              <a:cxnLst/>
              <a:rect l="l" t="t" r="r" b="b"/>
              <a:pathLst>
                <a:path w="2032" h="1892" extrusionOk="0">
                  <a:moveTo>
                    <a:pt x="0" y="0"/>
                  </a:moveTo>
                  <a:lnTo>
                    <a:pt x="0" y="720"/>
                  </a:lnTo>
                  <a:lnTo>
                    <a:pt x="2032" y="1892"/>
                  </a:lnTo>
                  <a:lnTo>
                    <a:pt x="2032" y="1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 rot="-565977">
              <a:off x="7696370" y="4429034"/>
              <a:ext cx="205330" cy="173981"/>
            </a:xfrm>
            <a:custGeom>
              <a:avLst/>
              <a:gdLst/>
              <a:ahLst/>
              <a:cxnLst/>
              <a:rect l="l" t="t" r="r" b="b"/>
              <a:pathLst>
                <a:path w="1415" h="1199" extrusionOk="0">
                  <a:moveTo>
                    <a:pt x="1414" y="1"/>
                  </a:moveTo>
                  <a:lnTo>
                    <a:pt x="1" y="814"/>
                  </a:lnTo>
                  <a:lnTo>
                    <a:pt x="1" y="1199"/>
                  </a:lnTo>
                  <a:lnTo>
                    <a:pt x="1414" y="38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 rot="-565977">
              <a:off x="7488975" y="4333253"/>
              <a:ext cx="400212" cy="231007"/>
            </a:xfrm>
            <a:custGeom>
              <a:avLst/>
              <a:gdLst/>
              <a:ahLst/>
              <a:cxnLst/>
              <a:rect l="l" t="t" r="r" b="b"/>
              <a:pathLst>
                <a:path w="2758" h="1592" extrusionOk="0">
                  <a:moveTo>
                    <a:pt x="1414" y="0"/>
                  </a:moveTo>
                  <a:lnTo>
                    <a:pt x="0" y="815"/>
                  </a:lnTo>
                  <a:lnTo>
                    <a:pt x="1344" y="1592"/>
                  </a:lnTo>
                  <a:lnTo>
                    <a:pt x="2757" y="779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 rot="-565977">
              <a:off x="7626423" y="4368613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 rot="-565977">
              <a:off x="7717702" y="4403607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 rot="-565977">
              <a:off x="7504620" y="4467008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1"/>
                  </a:moveTo>
                  <a:lnTo>
                    <a:pt x="0" y="385"/>
                  </a:lnTo>
                  <a:lnTo>
                    <a:pt x="1344" y="1163"/>
                  </a:lnTo>
                  <a:lnTo>
                    <a:pt x="1344" y="7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 rot="-565977">
              <a:off x="7516065" y="4500627"/>
              <a:ext cx="175873" cy="118696"/>
            </a:xfrm>
            <a:custGeom>
              <a:avLst/>
              <a:gdLst/>
              <a:ahLst/>
              <a:cxnLst/>
              <a:rect l="l" t="t" r="r" b="b"/>
              <a:pathLst>
                <a:path w="1212" h="818" extrusionOk="0">
                  <a:moveTo>
                    <a:pt x="198" y="1"/>
                  </a:moveTo>
                  <a:lnTo>
                    <a:pt x="0" y="116"/>
                  </a:lnTo>
                  <a:lnTo>
                    <a:pt x="1212" y="817"/>
                  </a:lnTo>
                  <a:lnTo>
                    <a:pt x="1212" y="58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 rot="-565988">
              <a:off x="7509960" y="4500104"/>
              <a:ext cx="27447" cy="31859"/>
            </a:xfrm>
            <a:custGeom>
              <a:avLst/>
              <a:gdLst/>
              <a:ahLst/>
              <a:cxnLst/>
              <a:rect l="l" t="t" r="r" b="b"/>
              <a:pathLst>
                <a:path w="199" h="231" extrusionOk="0">
                  <a:moveTo>
                    <a:pt x="0" y="1"/>
                  </a:moveTo>
                  <a:lnTo>
                    <a:pt x="0" y="231"/>
                  </a:lnTo>
                  <a:lnTo>
                    <a:pt x="198" y="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 rot="-565977">
              <a:off x="7803668" y="4209033"/>
              <a:ext cx="166005" cy="95624"/>
            </a:xfrm>
            <a:custGeom>
              <a:avLst/>
              <a:gdLst/>
              <a:ahLst/>
              <a:cxnLst/>
              <a:rect l="l" t="t" r="r" b="b"/>
              <a:pathLst>
                <a:path w="1144" h="659" extrusionOk="0">
                  <a:moveTo>
                    <a:pt x="632" y="1"/>
                  </a:moveTo>
                  <a:lnTo>
                    <a:pt x="518" y="66"/>
                  </a:lnTo>
                  <a:lnTo>
                    <a:pt x="765" y="251"/>
                  </a:lnTo>
                  <a:cubicBezTo>
                    <a:pt x="820" y="290"/>
                    <a:pt x="877" y="332"/>
                    <a:pt x="935" y="372"/>
                  </a:cubicBezTo>
                  <a:lnTo>
                    <a:pt x="933" y="374"/>
                  </a:lnTo>
                  <a:cubicBezTo>
                    <a:pt x="857" y="343"/>
                    <a:pt x="782" y="311"/>
                    <a:pt x="710" y="282"/>
                  </a:cubicBezTo>
                  <a:lnTo>
                    <a:pt x="370" y="153"/>
                  </a:lnTo>
                  <a:lnTo>
                    <a:pt x="270" y="210"/>
                  </a:lnTo>
                  <a:lnTo>
                    <a:pt x="497" y="406"/>
                  </a:lnTo>
                  <a:cubicBezTo>
                    <a:pt x="549" y="448"/>
                    <a:pt x="603" y="490"/>
                    <a:pt x="657" y="533"/>
                  </a:cubicBezTo>
                  <a:lnTo>
                    <a:pt x="654" y="536"/>
                  </a:lnTo>
                  <a:cubicBezTo>
                    <a:pt x="583" y="503"/>
                    <a:pt x="512" y="470"/>
                    <a:pt x="441" y="438"/>
                  </a:cubicBezTo>
                  <a:lnTo>
                    <a:pt x="122" y="296"/>
                  </a:lnTo>
                  <a:lnTo>
                    <a:pt x="0" y="365"/>
                  </a:lnTo>
                  <a:lnTo>
                    <a:pt x="703" y="658"/>
                  </a:lnTo>
                  <a:lnTo>
                    <a:pt x="848" y="574"/>
                  </a:lnTo>
                  <a:lnTo>
                    <a:pt x="624" y="387"/>
                  </a:lnTo>
                  <a:cubicBezTo>
                    <a:pt x="586" y="355"/>
                    <a:pt x="543" y="324"/>
                    <a:pt x="505" y="293"/>
                  </a:cubicBezTo>
                  <a:lnTo>
                    <a:pt x="508" y="292"/>
                  </a:lnTo>
                  <a:cubicBezTo>
                    <a:pt x="558" y="315"/>
                    <a:pt x="614" y="338"/>
                    <a:pt x="669" y="361"/>
                  </a:cubicBezTo>
                  <a:lnTo>
                    <a:pt x="995" y="489"/>
                  </a:lnTo>
                  <a:lnTo>
                    <a:pt x="1143" y="40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 rot="-565977">
              <a:off x="7905820" y="4161755"/>
              <a:ext cx="131905" cy="68054"/>
            </a:xfrm>
            <a:custGeom>
              <a:avLst/>
              <a:gdLst/>
              <a:ahLst/>
              <a:cxnLst/>
              <a:rect l="l" t="t" r="r" b="b"/>
              <a:pathLst>
                <a:path w="909" h="469" extrusionOk="0">
                  <a:moveTo>
                    <a:pt x="353" y="99"/>
                  </a:moveTo>
                  <a:cubicBezTo>
                    <a:pt x="416" y="99"/>
                    <a:pt x="491" y="122"/>
                    <a:pt x="568" y="166"/>
                  </a:cubicBezTo>
                  <a:cubicBezTo>
                    <a:pt x="689" y="236"/>
                    <a:pt x="721" y="307"/>
                    <a:pt x="650" y="349"/>
                  </a:cubicBezTo>
                  <a:cubicBezTo>
                    <a:pt x="625" y="363"/>
                    <a:pt x="593" y="370"/>
                    <a:pt x="558" y="370"/>
                  </a:cubicBezTo>
                  <a:cubicBezTo>
                    <a:pt x="493" y="370"/>
                    <a:pt x="413" y="346"/>
                    <a:pt x="334" y="300"/>
                  </a:cubicBezTo>
                  <a:cubicBezTo>
                    <a:pt x="214" y="231"/>
                    <a:pt x="187" y="163"/>
                    <a:pt x="258" y="122"/>
                  </a:cubicBezTo>
                  <a:cubicBezTo>
                    <a:pt x="284" y="107"/>
                    <a:pt x="317" y="99"/>
                    <a:pt x="353" y="99"/>
                  </a:cubicBezTo>
                  <a:close/>
                  <a:moveTo>
                    <a:pt x="356" y="1"/>
                  </a:moveTo>
                  <a:cubicBezTo>
                    <a:pt x="276" y="1"/>
                    <a:pt x="202" y="19"/>
                    <a:pt x="141" y="55"/>
                  </a:cubicBezTo>
                  <a:cubicBezTo>
                    <a:pt x="0" y="136"/>
                    <a:pt x="16" y="256"/>
                    <a:pt x="213" y="371"/>
                  </a:cubicBezTo>
                  <a:cubicBezTo>
                    <a:pt x="327" y="436"/>
                    <a:pt x="446" y="468"/>
                    <a:pt x="554" y="468"/>
                  </a:cubicBezTo>
                  <a:cubicBezTo>
                    <a:pt x="633" y="468"/>
                    <a:pt x="707" y="451"/>
                    <a:pt x="767" y="416"/>
                  </a:cubicBezTo>
                  <a:cubicBezTo>
                    <a:pt x="909" y="334"/>
                    <a:pt x="886" y="210"/>
                    <a:pt x="688" y="96"/>
                  </a:cubicBezTo>
                  <a:cubicBezTo>
                    <a:pt x="577" y="32"/>
                    <a:pt x="461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 rot="-565977">
              <a:off x="7968812" y="4105419"/>
              <a:ext cx="148157" cy="75309"/>
            </a:xfrm>
            <a:custGeom>
              <a:avLst/>
              <a:gdLst/>
              <a:ahLst/>
              <a:cxnLst/>
              <a:rect l="l" t="t" r="r" b="b"/>
              <a:pathLst>
                <a:path w="1021" h="519" extrusionOk="0">
                  <a:moveTo>
                    <a:pt x="386" y="98"/>
                  </a:moveTo>
                  <a:cubicBezTo>
                    <a:pt x="412" y="98"/>
                    <a:pt x="437" y="105"/>
                    <a:pt x="463" y="120"/>
                  </a:cubicBezTo>
                  <a:cubicBezTo>
                    <a:pt x="523" y="154"/>
                    <a:pt x="520" y="191"/>
                    <a:pt x="458" y="227"/>
                  </a:cubicBezTo>
                  <a:lnTo>
                    <a:pt x="397" y="262"/>
                  </a:lnTo>
                  <a:lnTo>
                    <a:pt x="228" y="164"/>
                  </a:lnTo>
                  <a:lnTo>
                    <a:pt x="288" y="129"/>
                  </a:lnTo>
                  <a:cubicBezTo>
                    <a:pt x="322" y="109"/>
                    <a:pt x="354" y="98"/>
                    <a:pt x="386" y="98"/>
                  </a:cubicBezTo>
                  <a:close/>
                  <a:moveTo>
                    <a:pt x="396" y="1"/>
                  </a:moveTo>
                  <a:cubicBezTo>
                    <a:pt x="321" y="1"/>
                    <a:pt x="251" y="25"/>
                    <a:pt x="189" y="60"/>
                  </a:cubicBezTo>
                  <a:lnTo>
                    <a:pt x="1" y="170"/>
                  </a:lnTo>
                  <a:lnTo>
                    <a:pt x="605" y="519"/>
                  </a:lnTo>
                  <a:lnTo>
                    <a:pt x="724" y="450"/>
                  </a:lnTo>
                  <a:lnTo>
                    <a:pt x="506" y="324"/>
                  </a:lnTo>
                  <a:lnTo>
                    <a:pt x="570" y="287"/>
                  </a:lnTo>
                  <a:lnTo>
                    <a:pt x="888" y="355"/>
                  </a:lnTo>
                  <a:lnTo>
                    <a:pt x="1021" y="279"/>
                  </a:lnTo>
                  <a:lnTo>
                    <a:pt x="660" y="207"/>
                  </a:lnTo>
                  <a:cubicBezTo>
                    <a:pt x="688" y="158"/>
                    <a:pt x="668" y="104"/>
                    <a:pt x="579" y="52"/>
                  </a:cubicBezTo>
                  <a:cubicBezTo>
                    <a:pt x="516" y="16"/>
                    <a:pt x="45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 rot="-565977">
              <a:off x="8031188" y="4035720"/>
              <a:ext cx="159040" cy="91706"/>
            </a:xfrm>
            <a:custGeom>
              <a:avLst/>
              <a:gdLst/>
              <a:ahLst/>
              <a:cxnLst/>
              <a:rect l="l" t="t" r="r" b="b"/>
              <a:pathLst>
                <a:path w="1096" h="632" extrusionOk="0">
                  <a:moveTo>
                    <a:pt x="491" y="0"/>
                  </a:moveTo>
                  <a:lnTo>
                    <a:pt x="365" y="72"/>
                  </a:lnTo>
                  <a:lnTo>
                    <a:pt x="551" y="278"/>
                  </a:lnTo>
                  <a:lnTo>
                    <a:pt x="626" y="358"/>
                  </a:lnTo>
                  <a:lnTo>
                    <a:pt x="622" y="359"/>
                  </a:lnTo>
                  <a:lnTo>
                    <a:pt x="486" y="316"/>
                  </a:lnTo>
                  <a:lnTo>
                    <a:pt x="127" y="211"/>
                  </a:lnTo>
                  <a:lnTo>
                    <a:pt x="1" y="283"/>
                  </a:lnTo>
                  <a:lnTo>
                    <a:pt x="606" y="632"/>
                  </a:lnTo>
                  <a:lnTo>
                    <a:pt x="715" y="569"/>
                  </a:lnTo>
                  <a:lnTo>
                    <a:pt x="493" y="440"/>
                  </a:lnTo>
                  <a:cubicBezTo>
                    <a:pt x="434" y="407"/>
                    <a:pt x="336" y="360"/>
                    <a:pt x="272" y="330"/>
                  </a:cubicBezTo>
                  <a:lnTo>
                    <a:pt x="276" y="329"/>
                  </a:lnTo>
                  <a:lnTo>
                    <a:pt x="457" y="385"/>
                  </a:lnTo>
                  <a:lnTo>
                    <a:pt x="772" y="474"/>
                  </a:lnTo>
                  <a:lnTo>
                    <a:pt x="819" y="447"/>
                  </a:lnTo>
                  <a:lnTo>
                    <a:pt x="666" y="265"/>
                  </a:lnTo>
                  <a:lnTo>
                    <a:pt x="568" y="160"/>
                  </a:lnTo>
                  <a:lnTo>
                    <a:pt x="572" y="158"/>
                  </a:lnTo>
                  <a:cubicBezTo>
                    <a:pt x="625" y="195"/>
                    <a:pt x="703" y="251"/>
                    <a:pt x="762" y="285"/>
                  </a:cubicBezTo>
                  <a:lnTo>
                    <a:pt x="984" y="413"/>
                  </a:lnTo>
                  <a:lnTo>
                    <a:pt x="1095" y="349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 rot="-565977">
              <a:off x="8107535" y="3850127"/>
              <a:ext cx="349859" cy="162082"/>
            </a:xfrm>
            <a:custGeom>
              <a:avLst/>
              <a:gdLst/>
              <a:ahLst/>
              <a:cxnLst/>
              <a:rect l="l" t="t" r="r" b="b"/>
              <a:pathLst>
                <a:path w="2411" h="1117" extrusionOk="0">
                  <a:moveTo>
                    <a:pt x="868" y="0"/>
                  </a:moveTo>
                  <a:cubicBezTo>
                    <a:pt x="799" y="0"/>
                    <a:pt x="726" y="11"/>
                    <a:pt x="654" y="33"/>
                  </a:cubicBezTo>
                  <a:cubicBezTo>
                    <a:pt x="383" y="117"/>
                    <a:pt x="259" y="254"/>
                    <a:pt x="112" y="398"/>
                  </a:cubicBezTo>
                  <a:cubicBezTo>
                    <a:pt x="0" y="507"/>
                    <a:pt x="23" y="588"/>
                    <a:pt x="102" y="588"/>
                  </a:cubicBezTo>
                  <a:cubicBezTo>
                    <a:pt x="138" y="588"/>
                    <a:pt x="186" y="571"/>
                    <a:pt x="239" y="533"/>
                  </a:cubicBezTo>
                  <a:cubicBezTo>
                    <a:pt x="396" y="418"/>
                    <a:pt x="656" y="170"/>
                    <a:pt x="857" y="170"/>
                  </a:cubicBezTo>
                  <a:cubicBezTo>
                    <a:pt x="870" y="170"/>
                    <a:pt x="883" y="171"/>
                    <a:pt x="896" y="174"/>
                  </a:cubicBezTo>
                  <a:cubicBezTo>
                    <a:pt x="1102" y="211"/>
                    <a:pt x="946" y="346"/>
                    <a:pt x="770" y="561"/>
                  </a:cubicBezTo>
                  <a:cubicBezTo>
                    <a:pt x="596" y="776"/>
                    <a:pt x="503" y="954"/>
                    <a:pt x="770" y="1092"/>
                  </a:cubicBezTo>
                  <a:cubicBezTo>
                    <a:pt x="802" y="1109"/>
                    <a:pt x="841" y="1116"/>
                    <a:pt x="886" y="1116"/>
                  </a:cubicBezTo>
                  <a:cubicBezTo>
                    <a:pt x="1142" y="1116"/>
                    <a:pt x="1573" y="877"/>
                    <a:pt x="1779" y="800"/>
                  </a:cubicBezTo>
                  <a:cubicBezTo>
                    <a:pt x="1871" y="765"/>
                    <a:pt x="1945" y="752"/>
                    <a:pt x="2008" y="752"/>
                  </a:cubicBezTo>
                  <a:cubicBezTo>
                    <a:pt x="2112" y="752"/>
                    <a:pt x="2185" y="786"/>
                    <a:pt x="2260" y="809"/>
                  </a:cubicBezTo>
                  <a:cubicBezTo>
                    <a:pt x="2274" y="813"/>
                    <a:pt x="2288" y="815"/>
                    <a:pt x="2300" y="815"/>
                  </a:cubicBezTo>
                  <a:cubicBezTo>
                    <a:pt x="2390" y="815"/>
                    <a:pt x="2411" y="705"/>
                    <a:pt x="2279" y="631"/>
                  </a:cubicBezTo>
                  <a:cubicBezTo>
                    <a:pt x="2215" y="595"/>
                    <a:pt x="2124" y="571"/>
                    <a:pt x="2010" y="571"/>
                  </a:cubicBezTo>
                  <a:cubicBezTo>
                    <a:pt x="1858" y="571"/>
                    <a:pt x="1668" y="614"/>
                    <a:pt x="1457" y="731"/>
                  </a:cubicBezTo>
                  <a:cubicBezTo>
                    <a:pt x="1241" y="851"/>
                    <a:pt x="1044" y="907"/>
                    <a:pt x="921" y="907"/>
                  </a:cubicBezTo>
                  <a:cubicBezTo>
                    <a:pt x="824" y="907"/>
                    <a:pt x="774" y="871"/>
                    <a:pt x="800" y="803"/>
                  </a:cubicBezTo>
                  <a:cubicBezTo>
                    <a:pt x="885" y="588"/>
                    <a:pt x="1252" y="398"/>
                    <a:pt x="1233" y="215"/>
                  </a:cubicBezTo>
                  <a:cubicBezTo>
                    <a:pt x="1220" y="81"/>
                    <a:pt x="1059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 rot="-565977">
              <a:off x="8095598" y="3917019"/>
              <a:ext cx="74877" cy="54269"/>
            </a:xfrm>
            <a:custGeom>
              <a:avLst/>
              <a:gdLst/>
              <a:ahLst/>
              <a:cxnLst/>
              <a:rect l="l" t="t" r="r" b="b"/>
              <a:pathLst>
                <a:path w="516" h="374" extrusionOk="0">
                  <a:moveTo>
                    <a:pt x="111" y="0"/>
                  </a:moveTo>
                  <a:cubicBezTo>
                    <a:pt x="1" y="0"/>
                    <a:pt x="182" y="38"/>
                    <a:pt x="182" y="38"/>
                  </a:cubicBezTo>
                  <a:cubicBezTo>
                    <a:pt x="182" y="38"/>
                    <a:pt x="405" y="67"/>
                    <a:pt x="465" y="280"/>
                  </a:cubicBezTo>
                  <a:cubicBezTo>
                    <a:pt x="484" y="349"/>
                    <a:pt x="496" y="373"/>
                    <a:pt x="502" y="373"/>
                  </a:cubicBezTo>
                  <a:cubicBezTo>
                    <a:pt x="515" y="373"/>
                    <a:pt x="506" y="267"/>
                    <a:pt x="496" y="234"/>
                  </a:cubicBezTo>
                  <a:cubicBezTo>
                    <a:pt x="483" y="184"/>
                    <a:pt x="420" y="17"/>
                    <a:pt x="181" y="3"/>
                  </a:cubicBezTo>
                  <a:cubicBezTo>
                    <a:pt x="150" y="1"/>
                    <a:pt x="12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 rot="-565977">
              <a:off x="8123547" y="3886955"/>
              <a:ext cx="64429" cy="60364"/>
            </a:xfrm>
            <a:custGeom>
              <a:avLst/>
              <a:gdLst/>
              <a:ahLst/>
              <a:cxnLst/>
              <a:rect l="l" t="t" r="r" b="b"/>
              <a:pathLst>
                <a:path w="444" h="416" extrusionOk="0">
                  <a:moveTo>
                    <a:pt x="56" y="0"/>
                  </a:moveTo>
                  <a:cubicBezTo>
                    <a:pt x="1" y="0"/>
                    <a:pt x="146" y="47"/>
                    <a:pt x="146" y="47"/>
                  </a:cubicBezTo>
                  <a:cubicBezTo>
                    <a:pt x="146" y="47"/>
                    <a:pt x="364" y="100"/>
                    <a:pt x="401" y="318"/>
                  </a:cubicBezTo>
                  <a:cubicBezTo>
                    <a:pt x="413" y="390"/>
                    <a:pt x="422" y="415"/>
                    <a:pt x="428" y="415"/>
                  </a:cubicBezTo>
                  <a:cubicBezTo>
                    <a:pt x="441" y="415"/>
                    <a:pt x="443" y="310"/>
                    <a:pt x="437" y="276"/>
                  </a:cubicBezTo>
                  <a:cubicBezTo>
                    <a:pt x="429" y="225"/>
                    <a:pt x="384" y="51"/>
                    <a:pt x="149" y="12"/>
                  </a:cubicBezTo>
                  <a:cubicBezTo>
                    <a:pt x="100" y="4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 rot="-565977">
              <a:off x="8157490" y="3850546"/>
              <a:ext cx="49773" cy="71972"/>
            </a:xfrm>
            <a:custGeom>
              <a:avLst/>
              <a:gdLst/>
              <a:ahLst/>
              <a:cxnLst/>
              <a:rect l="l" t="t" r="r" b="b"/>
              <a:pathLst>
                <a:path w="343" h="496" extrusionOk="0">
                  <a:moveTo>
                    <a:pt x="26" y="1"/>
                  </a:moveTo>
                  <a:cubicBezTo>
                    <a:pt x="1" y="1"/>
                    <a:pt x="110" y="69"/>
                    <a:pt x="110" y="69"/>
                  </a:cubicBezTo>
                  <a:cubicBezTo>
                    <a:pt x="110" y="69"/>
                    <a:pt x="310" y="174"/>
                    <a:pt x="293" y="394"/>
                  </a:cubicBezTo>
                  <a:cubicBezTo>
                    <a:pt x="287" y="469"/>
                    <a:pt x="290" y="495"/>
                    <a:pt x="297" y="495"/>
                  </a:cubicBezTo>
                  <a:cubicBezTo>
                    <a:pt x="309" y="495"/>
                    <a:pt x="336" y="395"/>
                    <a:pt x="339" y="362"/>
                  </a:cubicBezTo>
                  <a:cubicBezTo>
                    <a:pt x="342" y="311"/>
                    <a:pt x="341" y="131"/>
                    <a:pt x="123" y="36"/>
                  </a:cubicBezTo>
                  <a:cubicBezTo>
                    <a:pt x="63" y="10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 rot="-565977">
              <a:off x="8179504" y="3966119"/>
              <a:ext cx="85615" cy="24958"/>
            </a:xfrm>
            <a:custGeom>
              <a:avLst/>
              <a:gdLst/>
              <a:ahLst/>
              <a:cxnLst/>
              <a:rect l="l" t="t" r="r" b="b"/>
              <a:pathLst>
                <a:path w="590" h="172" extrusionOk="0">
                  <a:moveTo>
                    <a:pt x="297" y="1"/>
                  </a:moveTo>
                  <a:cubicBezTo>
                    <a:pt x="238" y="1"/>
                    <a:pt x="168" y="18"/>
                    <a:pt x="91" y="69"/>
                  </a:cubicBezTo>
                  <a:cubicBezTo>
                    <a:pt x="14" y="121"/>
                    <a:pt x="0" y="137"/>
                    <a:pt x="12" y="137"/>
                  </a:cubicBezTo>
                  <a:cubicBezTo>
                    <a:pt x="30" y="137"/>
                    <a:pt x="113" y="97"/>
                    <a:pt x="113" y="97"/>
                  </a:cubicBezTo>
                  <a:cubicBezTo>
                    <a:pt x="113" y="97"/>
                    <a:pt x="190" y="54"/>
                    <a:pt x="290" y="54"/>
                  </a:cubicBezTo>
                  <a:cubicBezTo>
                    <a:pt x="351" y="54"/>
                    <a:pt x="419" y="69"/>
                    <a:pt x="485" y="119"/>
                  </a:cubicBezTo>
                  <a:cubicBezTo>
                    <a:pt x="536" y="157"/>
                    <a:pt x="561" y="172"/>
                    <a:pt x="569" y="172"/>
                  </a:cubicBezTo>
                  <a:cubicBezTo>
                    <a:pt x="590" y="172"/>
                    <a:pt x="512" y="85"/>
                    <a:pt x="483" y="63"/>
                  </a:cubicBezTo>
                  <a:cubicBezTo>
                    <a:pt x="458" y="44"/>
                    <a:pt x="391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 rot="-565977">
              <a:off x="8180171" y="3932585"/>
              <a:ext cx="84599" cy="29311"/>
            </a:xfrm>
            <a:custGeom>
              <a:avLst/>
              <a:gdLst/>
              <a:ahLst/>
              <a:cxnLst/>
              <a:rect l="l" t="t" r="r" b="b"/>
              <a:pathLst>
                <a:path w="583" h="202" extrusionOk="0">
                  <a:moveTo>
                    <a:pt x="278" y="1"/>
                  </a:moveTo>
                  <a:cubicBezTo>
                    <a:pt x="226" y="1"/>
                    <a:pt x="167" y="14"/>
                    <a:pt x="100" y="48"/>
                  </a:cubicBezTo>
                  <a:cubicBezTo>
                    <a:pt x="13" y="93"/>
                    <a:pt x="0" y="107"/>
                    <a:pt x="15" y="107"/>
                  </a:cubicBezTo>
                  <a:cubicBezTo>
                    <a:pt x="37" y="107"/>
                    <a:pt x="118" y="79"/>
                    <a:pt x="118" y="79"/>
                  </a:cubicBezTo>
                  <a:cubicBezTo>
                    <a:pt x="118" y="79"/>
                    <a:pt x="179" y="52"/>
                    <a:pt x="260" y="52"/>
                  </a:cubicBezTo>
                  <a:cubicBezTo>
                    <a:pt x="329" y="52"/>
                    <a:pt x="411" y="71"/>
                    <a:pt x="485" y="140"/>
                  </a:cubicBezTo>
                  <a:cubicBezTo>
                    <a:pt x="533" y="185"/>
                    <a:pt x="556" y="201"/>
                    <a:pt x="564" y="201"/>
                  </a:cubicBezTo>
                  <a:cubicBezTo>
                    <a:pt x="583" y="201"/>
                    <a:pt x="515" y="108"/>
                    <a:pt x="489" y="83"/>
                  </a:cubicBezTo>
                  <a:cubicBezTo>
                    <a:pt x="463" y="60"/>
                    <a:pt x="390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4"/>
            <p:cNvSpPr/>
            <p:nvPr/>
          </p:nvSpPr>
          <p:spPr>
            <a:xfrm rot="-565977">
              <a:off x="8200285" y="3897979"/>
              <a:ext cx="81116" cy="39904"/>
            </a:xfrm>
            <a:custGeom>
              <a:avLst/>
              <a:gdLst/>
              <a:ahLst/>
              <a:cxnLst/>
              <a:rect l="l" t="t" r="r" b="b"/>
              <a:pathLst>
                <a:path w="559" h="275" extrusionOk="0">
                  <a:moveTo>
                    <a:pt x="232" y="0"/>
                  </a:moveTo>
                  <a:cubicBezTo>
                    <a:pt x="200" y="0"/>
                    <a:pt x="166" y="4"/>
                    <a:pt x="129" y="13"/>
                  </a:cubicBezTo>
                  <a:cubicBezTo>
                    <a:pt x="0" y="45"/>
                    <a:pt x="18" y="52"/>
                    <a:pt x="58" y="52"/>
                  </a:cubicBezTo>
                  <a:cubicBezTo>
                    <a:pt x="91" y="52"/>
                    <a:pt x="139" y="47"/>
                    <a:pt x="139" y="47"/>
                  </a:cubicBezTo>
                  <a:cubicBezTo>
                    <a:pt x="139" y="47"/>
                    <a:pt x="157" y="44"/>
                    <a:pt x="186" y="44"/>
                  </a:cubicBezTo>
                  <a:cubicBezTo>
                    <a:pt x="257" y="44"/>
                    <a:pt x="395" y="63"/>
                    <a:pt x="480" y="196"/>
                  </a:cubicBezTo>
                  <a:cubicBezTo>
                    <a:pt x="518" y="253"/>
                    <a:pt x="536" y="274"/>
                    <a:pt x="543" y="274"/>
                  </a:cubicBezTo>
                  <a:cubicBezTo>
                    <a:pt x="559" y="274"/>
                    <a:pt x="517" y="171"/>
                    <a:pt x="497" y="142"/>
                  </a:cubicBezTo>
                  <a:cubicBezTo>
                    <a:pt x="475" y="106"/>
                    <a:pt x="393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4"/>
            <p:cNvSpPr/>
            <p:nvPr/>
          </p:nvSpPr>
          <p:spPr>
            <a:xfrm rot="-565977">
              <a:off x="8255047" y="3954772"/>
              <a:ext cx="43678" cy="78647"/>
            </a:xfrm>
            <a:custGeom>
              <a:avLst/>
              <a:gdLst/>
              <a:ahLst/>
              <a:cxnLst/>
              <a:rect l="l" t="t" r="r" b="b"/>
              <a:pathLst>
                <a:path w="301" h="542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8" y="85"/>
                    <a:pt x="88" y="85"/>
                  </a:cubicBezTo>
                  <a:cubicBezTo>
                    <a:pt x="88" y="85"/>
                    <a:pt x="261" y="230"/>
                    <a:pt x="197" y="442"/>
                  </a:cubicBezTo>
                  <a:cubicBezTo>
                    <a:pt x="174" y="516"/>
                    <a:pt x="172" y="541"/>
                    <a:pt x="179" y="541"/>
                  </a:cubicBezTo>
                  <a:cubicBezTo>
                    <a:pt x="193" y="541"/>
                    <a:pt x="239" y="452"/>
                    <a:pt x="249" y="419"/>
                  </a:cubicBezTo>
                  <a:cubicBezTo>
                    <a:pt x="263" y="371"/>
                    <a:pt x="300" y="195"/>
                    <a:pt x="107" y="56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 rot="-565977">
              <a:off x="8357182" y="3897222"/>
              <a:ext cx="45129" cy="77341"/>
            </a:xfrm>
            <a:custGeom>
              <a:avLst/>
              <a:gdLst/>
              <a:ahLst/>
              <a:cxnLst/>
              <a:rect l="l" t="t" r="r" b="b"/>
              <a:pathLst>
                <a:path w="311" h="533" extrusionOk="0">
                  <a:moveTo>
                    <a:pt x="19" y="1"/>
                  </a:moveTo>
                  <a:lnTo>
                    <a:pt x="19" y="1"/>
                  </a:lnTo>
                  <a:cubicBezTo>
                    <a:pt x="0" y="1"/>
                    <a:pt x="93" y="82"/>
                    <a:pt x="93" y="82"/>
                  </a:cubicBezTo>
                  <a:cubicBezTo>
                    <a:pt x="93" y="82"/>
                    <a:pt x="273" y="217"/>
                    <a:pt x="222" y="432"/>
                  </a:cubicBezTo>
                  <a:cubicBezTo>
                    <a:pt x="204" y="506"/>
                    <a:pt x="203" y="532"/>
                    <a:pt x="210" y="532"/>
                  </a:cubicBezTo>
                  <a:cubicBezTo>
                    <a:pt x="223" y="532"/>
                    <a:pt x="264" y="440"/>
                    <a:pt x="272" y="407"/>
                  </a:cubicBezTo>
                  <a:cubicBezTo>
                    <a:pt x="284" y="358"/>
                    <a:pt x="311" y="180"/>
                    <a:pt x="110" y="51"/>
                  </a:cubicBezTo>
                  <a:cubicBezTo>
                    <a:pt x="52" y="14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 rot="-565977">
              <a:off x="8267896" y="3940243"/>
              <a:ext cx="58915" cy="64572"/>
            </a:xfrm>
            <a:custGeom>
              <a:avLst/>
              <a:gdLst/>
              <a:ahLst/>
              <a:cxnLst/>
              <a:rect l="l" t="t" r="r" b="b"/>
              <a:pathLst>
                <a:path w="406" h="445" extrusionOk="0">
                  <a:moveTo>
                    <a:pt x="39" y="1"/>
                  </a:moveTo>
                  <a:cubicBezTo>
                    <a:pt x="1" y="1"/>
                    <a:pt x="130" y="54"/>
                    <a:pt x="130" y="54"/>
                  </a:cubicBezTo>
                  <a:cubicBezTo>
                    <a:pt x="130" y="54"/>
                    <a:pt x="344" y="126"/>
                    <a:pt x="363" y="346"/>
                  </a:cubicBezTo>
                  <a:cubicBezTo>
                    <a:pt x="369" y="419"/>
                    <a:pt x="376" y="445"/>
                    <a:pt x="382" y="445"/>
                  </a:cubicBezTo>
                  <a:cubicBezTo>
                    <a:pt x="395" y="445"/>
                    <a:pt x="405" y="340"/>
                    <a:pt x="402" y="306"/>
                  </a:cubicBezTo>
                  <a:cubicBezTo>
                    <a:pt x="398" y="256"/>
                    <a:pt x="368" y="79"/>
                    <a:pt x="136" y="20"/>
                  </a:cubicBezTo>
                  <a:cubicBezTo>
                    <a:pt x="81" y="6"/>
                    <a:pt x="52" y="1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 rot="-565977">
              <a:off x="8327715" y="3920448"/>
              <a:ext cx="44113" cy="78211"/>
            </a:xfrm>
            <a:custGeom>
              <a:avLst/>
              <a:gdLst/>
              <a:ahLst/>
              <a:cxnLst/>
              <a:rect l="l" t="t" r="r" b="b"/>
              <a:pathLst>
                <a:path w="304" h="539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9" y="84"/>
                    <a:pt x="89" y="84"/>
                  </a:cubicBezTo>
                  <a:cubicBezTo>
                    <a:pt x="89" y="84"/>
                    <a:pt x="264" y="226"/>
                    <a:pt x="203" y="439"/>
                  </a:cubicBezTo>
                  <a:cubicBezTo>
                    <a:pt x="182" y="513"/>
                    <a:pt x="181" y="539"/>
                    <a:pt x="188" y="539"/>
                  </a:cubicBezTo>
                  <a:cubicBezTo>
                    <a:pt x="201" y="539"/>
                    <a:pt x="246" y="448"/>
                    <a:pt x="255" y="416"/>
                  </a:cubicBezTo>
                  <a:cubicBezTo>
                    <a:pt x="268" y="367"/>
                    <a:pt x="303" y="191"/>
                    <a:pt x="107" y="55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 rot="-565977">
              <a:off x="8212252" y="3976353"/>
              <a:ext cx="54416" cy="66603"/>
            </a:xfrm>
            <a:custGeom>
              <a:avLst/>
              <a:gdLst/>
              <a:ahLst/>
              <a:cxnLst/>
              <a:rect l="l" t="t" r="r" b="b"/>
              <a:pathLst>
                <a:path w="375" h="459" extrusionOk="0">
                  <a:moveTo>
                    <a:pt x="364" y="0"/>
                  </a:moveTo>
                  <a:cubicBezTo>
                    <a:pt x="351" y="0"/>
                    <a:pt x="318" y="16"/>
                    <a:pt x="296" y="32"/>
                  </a:cubicBezTo>
                  <a:cubicBezTo>
                    <a:pt x="296" y="32"/>
                    <a:pt x="205" y="80"/>
                    <a:pt x="102" y="260"/>
                  </a:cubicBezTo>
                  <a:cubicBezTo>
                    <a:pt x="22" y="399"/>
                    <a:pt x="0" y="458"/>
                    <a:pt x="19" y="458"/>
                  </a:cubicBezTo>
                  <a:cubicBezTo>
                    <a:pt x="25" y="458"/>
                    <a:pt x="35" y="453"/>
                    <a:pt x="49" y="442"/>
                  </a:cubicBezTo>
                  <a:cubicBezTo>
                    <a:pt x="106" y="394"/>
                    <a:pt x="295" y="87"/>
                    <a:pt x="350" y="33"/>
                  </a:cubicBezTo>
                  <a:cubicBezTo>
                    <a:pt x="374" y="9"/>
                    <a:pt x="375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 rot="-565977">
              <a:off x="8211207" y="3844106"/>
              <a:ext cx="53110" cy="67183"/>
            </a:xfrm>
            <a:custGeom>
              <a:avLst/>
              <a:gdLst/>
              <a:ahLst/>
              <a:cxnLst/>
              <a:rect l="l" t="t" r="r" b="b"/>
              <a:pathLst>
                <a:path w="366" h="463" extrusionOk="0">
                  <a:moveTo>
                    <a:pt x="355" y="0"/>
                  </a:moveTo>
                  <a:cubicBezTo>
                    <a:pt x="342" y="0"/>
                    <a:pt x="309" y="16"/>
                    <a:pt x="287" y="32"/>
                  </a:cubicBezTo>
                  <a:cubicBezTo>
                    <a:pt x="287" y="32"/>
                    <a:pt x="207" y="106"/>
                    <a:pt x="104" y="288"/>
                  </a:cubicBezTo>
                  <a:cubicBezTo>
                    <a:pt x="31" y="416"/>
                    <a:pt x="1" y="463"/>
                    <a:pt x="10" y="463"/>
                  </a:cubicBezTo>
                  <a:cubicBezTo>
                    <a:pt x="13" y="463"/>
                    <a:pt x="23" y="455"/>
                    <a:pt x="39" y="442"/>
                  </a:cubicBezTo>
                  <a:cubicBezTo>
                    <a:pt x="97" y="395"/>
                    <a:pt x="286" y="87"/>
                    <a:pt x="341" y="32"/>
                  </a:cubicBezTo>
                  <a:cubicBezTo>
                    <a:pt x="365" y="9"/>
                    <a:pt x="365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803E3E-A50E-1DB2-9206-CD2F204A8F5A}"/>
              </a:ext>
            </a:extLst>
          </p:cNvPr>
          <p:cNvSpPr txBox="1"/>
          <p:nvPr/>
        </p:nvSpPr>
        <p:spPr>
          <a:xfrm>
            <a:off x="335748" y="1366270"/>
            <a:ext cx="336400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>
                <a:latin typeface="Nunito" pitchFamily="2" charset="0"/>
              </a:rPr>
              <a:t>2 ways for collecting logs :</a:t>
            </a:r>
          </a:p>
          <a:p>
            <a:pPr algn="just"/>
            <a:r>
              <a:rPr lang="en-US" sz="1600" b="1">
                <a:latin typeface="Nunito" pitchFamily="2" charset="0"/>
              </a:rPr>
              <a:t>- </a:t>
            </a:r>
            <a:r>
              <a:rPr lang="en-US" sz="1600" b="1">
                <a:solidFill>
                  <a:srgbClr val="FF0000"/>
                </a:solidFill>
                <a:latin typeface="Nunito" pitchFamily="2" charset="0"/>
              </a:rPr>
              <a:t>Software agent </a:t>
            </a:r>
            <a:r>
              <a:rPr lang="en-US" sz="1600">
                <a:solidFill>
                  <a:schemeClr val="tx1"/>
                </a:solidFill>
                <a:latin typeface="Nunito" pitchFamily="2" charset="0"/>
              </a:rPr>
              <a:t>collect + send logs to the Sensor component.</a:t>
            </a:r>
          </a:p>
          <a:p>
            <a:pPr algn="just"/>
            <a:r>
              <a:rPr lang="en-US" sz="1600">
                <a:latin typeface="Nunito" pitchFamily="2" charset="0"/>
              </a:rPr>
              <a:t>- Configure </a:t>
            </a:r>
            <a:r>
              <a:rPr lang="en-US" sz="1600" b="1">
                <a:solidFill>
                  <a:srgbClr val="FF0000"/>
                </a:solidFill>
                <a:latin typeface="Nunito" pitchFamily="2" charset="0"/>
              </a:rPr>
              <a:t>the devices it’s own to send the logs upon</a:t>
            </a:r>
            <a:r>
              <a:rPr lang="en-US" sz="1600">
                <a:latin typeface="Nunito" pitchFamily="2" charset="0"/>
              </a:rPr>
              <a:t> </a:t>
            </a:r>
            <a:r>
              <a:rPr lang="en-US" sz="1600" b="1">
                <a:solidFill>
                  <a:srgbClr val="FF0000"/>
                </a:solidFill>
                <a:latin typeface="Nunito" pitchFamily="2" charset="0"/>
              </a:rPr>
              <a:t>request</a:t>
            </a:r>
            <a:r>
              <a:rPr lang="en-US" sz="1600">
                <a:latin typeface="Nunito" pitchFamily="2" charset="0"/>
              </a:rPr>
              <a:t> of the appropriate Sensor plugins. </a:t>
            </a:r>
          </a:p>
          <a:p>
            <a:pPr algn="just"/>
            <a:endParaRPr lang="en-US" sz="1600">
              <a:latin typeface="Nunito" pitchFamily="2" charset="0"/>
            </a:endParaRPr>
          </a:p>
          <a:p>
            <a:pPr algn="just"/>
            <a:r>
              <a:rPr lang="en-US" sz="1600">
                <a:latin typeface="Nunito" pitchFamily="2" charset="0"/>
              </a:rPr>
              <a:t>Once the Sensor records the logs:</a:t>
            </a:r>
          </a:p>
          <a:p>
            <a:pPr algn="just"/>
            <a:r>
              <a:rPr lang="en-US" sz="1600">
                <a:latin typeface="Nunito" pitchFamily="2" charset="0"/>
              </a:rPr>
              <a:t>OSSIM Agent </a:t>
            </a:r>
            <a:r>
              <a:rPr lang="en-US" sz="1600" b="1">
                <a:solidFill>
                  <a:schemeClr val="accent1"/>
                </a:solidFill>
                <a:latin typeface="Nunito" pitchFamily="2" charset="0"/>
              </a:rPr>
              <a:t>analyzes</a:t>
            </a:r>
            <a:r>
              <a:rPr lang="en-US" sz="1600">
                <a:latin typeface="Nunito" pitchFamily="2" charset="0"/>
              </a:rPr>
              <a:t> and </a:t>
            </a:r>
            <a:r>
              <a:rPr lang="en-US" sz="1600" b="1">
                <a:solidFill>
                  <a:schemeClr val="accent1"/>
                </a:solidFill>
                <a:latin typeface="Nunito" pitchFamily="2" charset="0"/>
              </a:rPr>
              <a:t>normalize </a:t>
            </a:r>
            <a:r>
              <a:rPr lang="en-US" sz="1600">
                <a:solidFill>
                  <a:schemeClr val="tx1"/>
                </a:solidFill>
                <a:latin typeface="Nunito" pitchFamily="2" charset="0"/>
              </a:rPr>
              <a:t>logs</a:t>
            </a:r>
            <a:r>
              <a:rPr lang="en-US" sz="1600">
                <a:latin typeface="Nunito" pitchFamily="2" charset="0"/>
              </a:rPr>
              <a:t> </a:t>
            </a:r>
            <a:r>
              <a:rPr lang="en-US" sz="1600">
                <a:latin typeface="Nunito" pitchFamily="2" charset="0"/>
                <a:sym typeface="Wingdings" panose="05000000000000000000" pitchFamily="2" charset="2"/>
              </a:rPr>
              <a:t> </a:t>
            </a:r>
            <a:r>
              <a:rPr lang="en-US" sz="1600">
                <a:latin typeface="Nunito" pitchFamily="2" charset="0"/>
              </a:rPr>
              <a:t>event </a:t>
            </a:r>
            <a:r>
              <a:rPr lang="en-US" sz="1600">
                <a:latin typeface="Nunito" pitchFamily="2" charset="0"/>
                <a:sym typeface="Wingdings" panose="05000000000000000000" pitchFamily="2" charset="2"/>
              </a:rPr>
              <a:t> send to OSSIM server</a:t>
            </a:r>
            <a:r>
              <a:rPr lang="en-US" sz="1600">
                <a:latin typeface="Nunito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6409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44"/>
          <p:cNvSpPr txBox="1">
            <a:spLocks noGrp="1"/>
          </p:cNvSpPr>
          <p:nvPr>
            <p:ph type="title"/>
          </p:nvPr>
        </p:nvSpPr>
        <p:spPr>
          <a:xfrm>
            <a:off x="565464" y="2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ALIENVAULT </a:t>
            </a:r>
            <a:r>
              <a:rPr lang="en-US">
                <a:solidFill>
                  <a:srgbClr val="FF0000"/>
                </a:solidFill>
              </a:rPr>
              <a:t>LOG </a:t>
            </a:r>
            <a:r>
              <a:rPr lang="en-US">
                <a:solidFill>
                  <a:srgbClr val="FF0000"/>
                </a:solidFill>
                <a:ea typeface="Segoe UI Historic"/>
                <a:cs typeface="Segoe UI Historic"/>
              </a:rPr>
              <a:t>COLLECTING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1805" name="Google Shape;1805;p44"/>
          <p:cNvGrpSpPr/>
          <p:nvPr/>
        </p:nvGrpSpPr>
        <p:grpSpPr>
          <a:xfrm>
            <a:off x="7472750" y="3729905"/>
            <a:ext cx="1589817" cy="1293070"/>
            <a:chOff x="7472750" y="3729905"/>
            <a:chExt cx="1589817" cy="1293070"/>
          </a:xfrm>
        </p:grpSpPr>
        <p:sp>
          <p:nvSpPr>
            <p:cNvPr id="1806" name="Google Shape;1806;p44"/>
            <p:cNvSpPr/>
            <p:nvPr/>
          </p:nvSpPr>
          <p:spPr>
            <a:xfrm rot="-565977">
              <a:off x="7986573" y="4202573"/>
              <a:ext cx="720760" cy="502643"/>
            </a:xfrm>
            <a:custGeom>
              <a:avLst/>
              <a:gdLst/>
              <a:ahLst/>
              <a:cxnLst/>
              <a:rect l="l" t="t" r="r" b="b"/>
              <a:pathLst>
                <a:path w="4967" h="3464" extrusionOk="0">
                  <a:moveTo>
                    <a:pt x="4804" y="0"/>
                  </a:moveTo>
                  <a:cubicBezTo>
                    <a:pt x="4771" y="0"/>
                    <a:pt x="4735" y="11"/>
                    <a:pt x="4698" y="32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8" y="752"/>
                  </a:lnTo>
                  <a:cubicBezTo>
                    <a:pt x="4846" y="666"/>
                    <a:pt x="4967" y="434"/>
                    <a:pt x="4967" y="236"/>
                  </a:cubicBezTo>
                  <a:cubicBezTo>
                    <a:pt x="4967" y="89"/>
                    <a:pt x="4900" y="0"/>
                    <a:pt x="4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 rot="-565977">
              <a:off x="7990209" y="4180766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2" y="0"/>
                  </a:moveTo>
                  <a:lnTo>
                    <a:pt x="1" y="2732"/>
                  </a:lnTo>
                  <a:lnTo>
                    <a:pt x="2032" y="3904"/>
                  </a:lnTo>
                  <a:lnTo>
                    <a:pt x="6920" y="1189"/>
                  </a:lnTo>
                  <a:lnTo>
                    <a:pt x="4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 rot="-565977">
              <a:off x="8305345" y="4322142"/>
              <a:ext cx="720905" cy="502643"/>
            </a:xfrm>
            <a:custGeom>
              <a:avLst/>
              <a:gdLst/>
              <a:ahLst/>
              <a:cxnLst/>
              <a:rect l="l" t="t" r="r" b="b"/>
              <a:pathLst>
                <a:path w="4968" h="3464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1"/>
                  </a:lnTo>
                  <a:cubicBezTo>
                    <a:pt x="4846" y="666"/>
                    <a:pt x="4967" y="435"/>
                    <a:pt x="4967" y="237"/>
                  </a:cubicBezTo>
                  <a:cubicBezTo>
                    <a:pt x="4966" y="89"/>
                    <a:pt x="4899" y="1"/>
                    <a:pt x="4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 rot="-565977">
              <a:off x="8036042" y="4631936"/>
              <a:ext cx="295008" cy="274538"/>
            </a:xfrm>
            <a:custGeom>
              <a:avLst/>
              <a:gdLst/>
              <a:ahLst/>
              <a:cxnLst/>
              <a:rect l="l" t="t" r="r" b="b"/>
              <a:pathLst>
                <a:path w="2033" h="1892" extrusionOk="0">
                  <a:moveTo>
                    <a:pt x="1" y="0"/>
                  </a:moveTo>
                  <a:lnTo>
                    <a:pt x="1" y="718"/>
                  </a:lnTo>
                  <a:lnTo>
                    <a:pt x="2032" y="1892"/>
                  </a:lnTo>
                  <a:lnTo>
                    <a:pt x="2032" y="1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 rot="-565977">
              <a:off x="8094359" y="4801415"/>
              <a:ext cx="205185" cy="173981"/>
            </a:xfrm>
            <a:custGeom>
              <a:avLst/>
              <a:gdLst/>
              <a:ahLst/>
              <a:cxnLst/>
              <a:rect l="l" t="t" r="r" b="b"/>
              <a:pathLst>
                <a:path w="1414" h="1199" extrusionOk="0">
                  <a:moveTo>
                    <a:pt x="1414" y="0"/>
                  </a:moveTo>
                  <a:lnTo>
                    <a:pt x="1" y="813"/>
                  </a:lnTo>
                  <a:lnTo>
                    <a:pt x="1" y="1198"/>
                  </a:lnTo>
                  <a:lnTo>
                    <a:pt x="1414" y="38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4"/>
            <p:cNvSpPr/>
            <p:nvPr/>
          </p:nvSpPr>
          <p:spPr>
            <a:xfrm rot="-565977">
              <a:off x="7886976" y="4705778"/>
              <a:ext cx="400067" cy="230862"/>
            </a:xfrm>
            <a:custGeom>
              <a:avLst/>
              <a:gdLst/>
              <a:ahLst/>
              <a:cxnLst/>
              <a:rect l="l" t="t" r="r" b="b"/>
              <a:pathLst>
                <a:path w="2757" h="1591" extrusionOk="0">
                  <a:moveTo>
                    <a:pt x="1413" y="0"/>
                  </a:moveTo>
                  <a:lnTo>
                    <a:pt x="0" y="813"/>
                  </a:lnTo>
                  <a:lnTo>
                    <a:pt x="1344" y="1590"/>
                  </a:lnTo>
                  <a:lnTo>
                    <a:pt x="2757" y="777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 rot="-565977">
              <a:off x="8024400" y="4740838"/>
              <a:ext cx="108977" cy="62975"/>
            </a:xfrm>
            <a:custGeom>
              <a:avLst/>
              <a:gdLst/>
              <a:ahLst/>
              <a:cxnLst/>
              <a:rect l="l" t="t" r="r" b="b"/>
              <a:pathLst>
                <a:path w="751" h="434" extrusionOk="0">
                  <a:moveTo>
                    <a:pt x="386" y="1"/>
                  </a:moveTo>
                  <a:lnTo>
                    <a:pt x="1" y="222"/>
                  </a:lnTo>
                  <a:lnTo>
                    <a:pt x="367" y="433"/>
                  </a:lnTo>
                  <a:lnTo>
                    <a:pt x="751" y="213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 rot="-565977">
              <a:off x="8115690" y="4775976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5" y="0"/>
                  </a:moveTo>
                  <a:lnTo>
                    <a:pt x="1" y="221"/>
                  </a:lnTo>
                  <a:lnTo>
                    <a:pt x="367" y="432"/>
                  </a:lnTo>
                  <a:lnTo>
                    <a:pt x="751" y="212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 rot="-565977">
              <a:off x="7902608" y="4839377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0"/>
                  </a:moveTo>
                  <a:lnTo>
                    <a:pt x="0" y="385"/>
                  </a:lnTo>
                  <a:lnTo>
                    <a:pt x="1344" y="1162"/>
                  </a:lnTo>
                  <a:lnTo>
                    <a:pt x="1344" y="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 rot="-565977">
              <a:off x="7913909" y="4873008"/>
              <a:ext cx="176018" cy="118696"/>
            </a:xfrm>
            <a:custGeom>
              <a:avLst/>
              <a:gdLst/>
              <a:ahLst/>
              <a:cxnLst/>
              <a:rect l="l" t="t" r="r" b="b"/>
              <a:pathLst>
                <a:path w="1213" h="818" extrusionOk="0">
                  <a:moveTo>
                    <a:pt x="199" y="0"/>
                  </a:moveTo>
                  <a:lnTo>
                    <a:pt x="1" y="116"/>
                  </a:lnTo>
                  <a:lnTo>
                    <a:pt x="1213" y="818"/>
                  </a:lnTo>
                  <a:lnTo>
                    <a:pt x="1213" y="587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 rot="-565977">
              <a:off x="7905200" y="4869168"/>
              <a:ext cx="29022" cy="33664"/>
            </a:xfrm>
            <a:custGeom>
              <a:avLst/>
              <a:gdLst/>
              <a:ahLst/>
              <a:cxnLst/>
              <a:rect l="l" t="t" r="r" b="b"/>
              <a:pathLst>
                <a:path w="200" h="232" extrusionOk="0">
                  <a:moveTo>
                    <a:pt x="1" y="1"/>
                  </a:moveTo>
                  <a:lnTo>
                    <a:pt x="1" y="231"/>
                  </a:lnTo>
                  <a:lnTo>
                    <a:pt x="199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 rot="-565977">
              <a:off x="8442526" y="4240135"/>
              <a:ext cx="445922" cy="205178"/>
            </a:xfrm>
            <a:custGeom>
              <a:avLst/>
              <a:gdLst/>
              <a:ahLst/>
              <a:cxnLst/>
              <a:rect l="l" t="t" r="r" b="b"/>
              <a:pathLst>
                <a:path w="3073" h="1414" extrusionOk="0">
                  <a:moveTo>
                    <a:pt x="2083" y="435"/>
                  </a:moveTo>
                  <a:lnTo>
                    <a:pt x="2544" y="701"/>
                  </a:lnTo>
                  <a:lnTo>
                    <a:pt x="2463" y="747"/>
                  </a:lnTo>
                  <a:lnTo>
                    <a:pt x="2014" y="487"/>
                  </a:lnTo>
                  <a:lnTo>
                    <a:pt x="2083" y="435"/>
                  </a:lnTo>
                  <a:close/>
                  <a:moveTo>
                    <a:pt x="1926" y="537"/>
                  </a:moveTo>
                  <a:lnTo>
                    <a:pt x="2376" y="796"/>
                  </a:lnTo>
                  <a:lnTo>
                    <a:pt x="1953" y="1042"/>
                  </a:lnTo>
                  <a:lnTo>
                    <a:pt x="1493" y="776"/>
                  </a:lnTo>
                  <a:lnTo>
                    <a:pt x="1926" y="537"/>
                  </a:lnTo>
                  <a:close/>
                  <a:moveTo>
                    <a:pt x="1406" y="827"/>
                  </a:moveTo>
                  <a:lnTo>
                    <a:pt x="1865" y="1092"/>
                  </a:lnTo>
                  <a:lnTo>
                    <a:pt x="1790" y="1135"/>
                  </a:lnTo>
                  <a:lnTo>
                    <a:pt x="1320" y="865"/>
                  </a:lnTo>
                  <a:lnTo>
                    <a:pt x="1406" y="827"/>
                  </a:lnTo>
                  <a:close/>
                  <a:moveTo>
                    <a:pt x="1835" y="1"/>
                  </a:moveTo>
                  <a:cubicBezTo>
                    <a:pt x="1692" y="1"/>
                    <a:pt x="1585" y="35"/>
                    <a:pt x="1585" y="35"/>
                  </a:cubicBezTo>
                  <a:lnTo>
                    <a:pt x="849" y="447"/>
                  </a:lnTo>
                  <a:cubicBezTo>
                    <a:pt x="849" y="447"/>
                    <a:pt x="545" y="320"/>
                    <a:pt x="349" y="320"/>
                  </a:cubicBezTo>
                  <a:cubicBezTo>
                    <a:pt x="332" y="320"/>
                    <a:pt x="316" y="321"/>
                    <a:pt x="301" y="323"/>
                  </a:cubicBezTo>
                  <a:cubicBezTo>
                    <a:pt x="76" y="355"/>
                    <a:pt x="0" y="479"/>
                    <a:pt x="0" y="479"/>
                  </a:cubicBezTo>
                  <a:lnTo>
                    <a:pt x="116" y="506"/>
                  </a:lnTo>
                  <a:cubicBezTo>
                    <a:pt x="116" y="506"/>
                    <a:pt x="125" y="698"/>
                    <a:pt x="111" y="786"/>
                  </a:cubicBezTo>
                  <a:cubicBezTo>
                    <a:pt x="99" y="863"/>
                    <a:pt x="134" y="880"/>
                    <a:pt x="204" y="881"/>
                  </a:cubicBezTo>
                  <a:cubicBezTo>
                    <a:pt x="205" y="881"/>
                    <a:pt x="205" y="881"/>
                    <a:pt x="206" y="881"/>
                  </a:cubicBezTo>
                  <a:cubicBezTo>
                    <a:pt x="322" y="881"/>
                    <a:pt x="321" y="772"/>
                    <a:pt x="321" y="772"/>
                  </a:cubicBezTo>
                  <a:cubicBezTo>
                    <a:pt x="321" y="772"/>
                    <a:pt x="426" y="765"/>
                    <a:pt x="482" y="721"/>
                  </a:cubicBezTo>
                  <a:cubicBezTo>
                    <a:pt x="537" y="677"/>
                    <a:pt x="531" y="643"/>
                    <a:pt x="531" y="643"/>
                  </a:cubicBezTo>
                  <a:lnTo>
                    <a:pt x="531" y="643"/>
                  </a:lnTo>
                  <a:cubicBezTo>
                    <a:pt x="531" y="643"/>
                    <a:pt x="852" y="865"/>
                    <a:pt x="980" y="881"/>
                  </a:cubicBezTo>
                  <a:cubicBezTo>
                    <a:pt x="1108" y="896"/>
                    <a:pt x="1204" y="898"/>
                    <a:pt x="1204" y="898"/>
                  </a:cubicBezTo>
                  <a:lnTo>
                    <a:pt x="1703" y="1186"/>
                  </a:lnTo>
                  <a:lnTo>
                    <a:pt x="1386" y="1368"/>
                  </a:lnTo>
                  <a:lnTo>
                    <a:pt x="1464" y="1413"/>
                  </a:lnTo>
                  <a:lnTo>
                    <a:pt x="1594" y="1338"/>
                  </a:lnTo>
                  <a:cubicBezTo>
                    <a:pt x="1599" y="1346"/>
                    <a:pt x="1607" y="1353"/>
                    <a:pt x="1617" y="1359"/>
                  </a:cubicBezTo>
                  <a:cubicBezTo>
                    <a:pt x="1638" y="1371"/>
                    <a:pt x="1664" y="1377"/>
                    <a:pt x="1689" y="1377"/>
                  </a:cubicBezTo>
                  <a:cubicBezTo>
                    <a:pt x="1711" y="1377"/>
                    <a:pt x="1731" y="1373"/>
                    <a:pt x="1746" y="1364"/>
                  </a:cubicBezTo>
                  <a:cubicBezTo>
                    <a:pt x="1778" y="1346"/>
                    <a:pt x="1774" y="1312"/>
                    <a:pt x="1737" y="1291"/>
                  </a:cubicBezTo>
                  <a:cubicBezTo>
                    <a:pt x="1725" y="1284"/>
                    <a:pt x="1713" y="1279"/>
                    <a:pt x="1701" y="1277"/>
                  </a:cubicBezTo>
                  <a:lnTo>
                    <a:pt x="2831" y="624"/>
                  </a:lnTo>
                  <a:cubicBezTo>
                    <a:pt x="2836" y="632"/>
                    <a:pt x="2844" y="639"/>
                    <a:pt x="2855" y="644"/>
                  </a:cubicBezTo>
                  <a:cubicBezTo>
                    <a:pt x="2875" y="657"/>
                    <a:pt x="2902" y="663"/>
                    <a:pt x="2927" y="663"/>
                  </a:cubicBezTo>
                  <a:cubicBezTo>
                    <a:pt x="2947" y="663"/>
                    <a:pt x="2967" y="659"/>
                    <a:pt x="2982" y="650"/>
                  </a:cubicBezTo>
                  <a:cubicBezTo>
                    <a:pt x="3015" y="631"/>
                    <a:pt x="3010" y="598"/>
                    <a:pt x="2973" y="577"/>
                  </a:cubicBezTo>
                  <a:cubicBezTo>
                    <a:pt x="2963" y="570"/>
                    <a:pt x="2951" y="565"/>
                    <a:pt x="2937" y="563"/>
                  </a:cubicBezTo>
                  <a:lnTo>
                    <a:pt x="3072" y="485"/>
                  </a:lnTo>
                  <a:lnTo>
                    <a:pt x="2994" y="440"/>
                  </a:lnTo>
                  <a:lnTo>
                    <a:pt x="2623" y="654"/>
                  </a:lnTo>
                  <a:lnTo>
                    <a:pt x="2144" y="377"/>
                  </a:lnTo>
                  <a:cubicBezTo>
                    <a:pt x="2144" y="377"/>
                    <a:pt x="2068" y="249"/>
                    <a:pt x="1960" y="177"/>
                  </a:cubicBezTo>
                  <a:cubicBezTo>
                    <a:pt x="1911" y="144"/>
                    <a:pt x="1830" y="113"/>
                    <a:pt x="1756" y="87"/>
                  </a:cubicBezTo>
                  <a:lnTo>
                    <a:pt x="1756" y="87"/>
                  </a:lnTo>
                  <a:cubicBezTo>
                    <a:pt x="1836" y="96"/>
                    <a:pt x="1936" y="108"/>
                    <a:pt x="1987" y="124"/>
                  </a:cubicBezTo>
                  <a:cubicBezTo>
                    <a:pt x="2077" y="154"/>
                    <a:pt x="2356" y="315"/>
                    <a:pt x="2356" y="315"/>
                  </a:cubicBezTo>
                  <a:lnTo>
                    <a:pt x="2496" y="234"/>
                  </a:lnTo>
                  <a:cubicBezTo>
                    <a:pt x="2496" y="234"/>
                    <a:pt x="2358" y="142"/>
                    <a:pt x="2103" y="46"/>
                  </a:cubicBezTo>
                  <a:cubicBezTo>
                    <a:pt x="2010" y="12"/>
                    <a:pt x="1917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 rot="-565977">
              <a:off x="8116840" y="4620368"/>
              <a:ext cx="102593" cy="59058"/>
            </a:xfrm>
            <a:custGeom>
              <a:avLst/>
              <a:gdLst/>
              <a:ahLst/>
              <a:cxnLst/>
              <a:rect l="l" t="t" r="r" b="b"/>
              <a:pathLst>
                <a:path w="707" h="407" extrusionOk="0">
                  <a:moveTo>
                    <a:pt x="331" y="0"/>
                  </a:moveTo>
                  <a:lnTo>
                    <a:pt x="0" y="191"/>
                  </a:lnTo>
                  <a:lnTo>
                    <a:pt x="94" y="245"/>
                  </a:lnTo>
                  <a:lnTo>
                    <a:pt x="212" y="177"/>
                  </a:lnTo>
                  <a:lnTo>
                    <a:pt x="610" y="407"/>
                  </a:lnTo>
                  <a:lnTo>
                    <a:pt x="706" y="351"/>
                  </a:lnTo>
                  <a:lnTo>
                    <a:pt x="308" y="121"/>
                  </a:lnTo>
                  <a:lnTo>
                    <a:pt x="425" y="5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 rot="-565977">
              <a:off x="8169398" y="4584268"/>
              <a:ext cx="120586" cy="61234"/>
            </a:xfrm>
            <a:custGeom>
              <a:avLst/>
              <a:gdLst/>
              <a:ahLst/>
              <a:cxnLst/>
              <a:rect l="l" t="t" r="r" b="b"/>
              <a:pathLst>
                <a:path w="831" h="422" extrusionOk="0">
                  <a:moveTo>
                    <a:pt x="314" y="79"/>
                  </a:moveTo>
                  <a:cubicBezTo>
                    <a:pt x="335" y="79"/>
                    <a:pt x="355" y="85"/>
                    <a:pt x="377" y="98"/>
                  </a:cubicBezTo>
                  <a:cubicBezTo>
                    <a:pt x="425" y="125"/>
                    <a:pt x="423" y="155"/>
                    <a:pt x="372" y="184"/>
                  </a:cubicBezTo>
                  <a:lnTo>
                    <a:pt x="324" y="212"/>
                  </a:lnTo>
                  <a:lnTo>
                    <a:pt x="185" y="133"/>
                  </a:lnTo>
                  <a:lnTo>
                    <a:pt x="235" y="104"/>
                  </a:lnTo>
                  <a:cubicBezTo>
                    <a:pt x="262" y="88"/>
                    <a:pt x="288" y="79"/>
                    <a:pt x="314" y="79"/>
                  </a:cubicBezTo>
                  <a:close/>
                  <a:moveTo>
                    <a:pt x="322" y="0"/>
                  </a:moveTo>
                  <a:cubicBezTo>
                    <a:pt x="261" y="0"/>
                    <a:pt x="204" y="20"/>
                    <a:pt x="154" y="49"/>
                  </a:cubicBezTo>
                  <a:lnTo>
                    <a:pt x="1" y="138"/>
                  </a:lnTo>
                  <a:lnTo>
                    <a:pt x="493" y="422"/>
                  </a:lnTo>
                  <a:lnTo>
                    <a:pt x="589" y="366"/>
                  </a:lnTo>
                  <a:lnTo>
                    <a:pt x="412" y="263"/>
                  </a:lnTo>
                  <a:lnTo>
                    <a:pt x="465" y="234"/>
                  </a:lnTo>
                  <a:lnTo>
                    <a:pt x="723" y="289"/>
                  </a:lnTo>
                  <a:lnTo>
                    <a:pt x="831" y="227"/>
                  </a:lnTo>
                  <a:lnTo>
                    <a:pt x="538" y="169"/>
                  </a:lnTo>
                  <a:cubicBezTo>
                    <a:pt x="559" y="129"/>
                    <a:pt x="545" y="84"/>
                    <a:pt x="471" y="42"/>
                  </a:cubicBezTo>
                  <a:cubicBezTo>
                    <a:pt x="420" y="13"/>
                    <a:pt x="370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 rot="-565977">
              <a:off x="8227936" y="4539867"/>
              <a:ext cx="107236" cy="55430"/>
            </a:xfrm>
            <a:custGeom>
              <a:avLst/>
              <a:gdLst/>
              <a:ahLst/>
              <a:cxnLst/>
              <a:rect l="l" t="t" r="r" b="b"/>
              <a:pathLst>
                <a:path w="739" h="382" extrusionOk="0">
                  <a:moveTo>
                    <a:pt x="288" y="81"/>
                  </a:moveTo>
                  <a:cubicBezTo>
                    <a:pt x="339" y="81"/>
                    <a:pt x="400" y="99"/>
                    <a:pt x="461" y="136"/>
                  </a:cubicBezTo>
                  <a:cubicBezTo>
                    <a:pt x="560" y="192"/>
                    <a:pt x="586" y="249"/>
                    <a:pt x="528" y="283"/>
                  </a:cubicBezTo>
                  <a:cubicBezTo>
                    <a:pt x="508" y="295"/>
                    <a:pt x="483" y="300"/>
                    <a:pt x="454" y="300"/>
                  </a:cubicBezTo>
                  <a:cubicBezTo>
                    <a:pt x="400" y="300"/>
                    <a:pt x="336" y="281"/>
                    <a:pt x="272" y="245"/>
                  </a:cubicBezTo>
                  <a:cubicBezTo>
                    <a:pt x="174" y="189"/>
                    <a:pt x="152" y="132"/>
                    <a:pt x="210" y="100"/>
                  </a:cubicBezTo>
                  <a:cubicBezTo>
                    <a:pt x="231" y="87"/>
                    <a:pt x="258" y="81"/>
                    <a:pt x="288" y="81"/>
                  </a:cubicBezTo>
                  <a:close/>
                  <a:moveTo>
                    <a:pt x="290" y="1"/>
                  </a:moveTo>
                  <a:cubicBezTo>
                    <a:pt x="224" y="1"/>
                    <a:pt x="164" y="16"/>
                    <a:pt x="114" y="44"/>
                  </a:cubicBezTo>
                  <a:cubicBezTo>
                    <a:pt x="0" y="110"/>
                    <a:pt x="13" y="209"/>
                    <a:pt x="174" y="301"/>
                  </a:cubicBezTo>
                  <a:cubicBezTo>
                    <a:pt x="266" y="355"/>
                    <a:pt x="363" y="381"/>
                    <a:pt x="450" y="381"/>
                  </a:cubicBezTo>
                  <a:cubicBezTo>
                    <a:pt x="515" y="381"/>
                    <a:pt x="575" y="367"/>
                    <a:pt x="624" y="338"/>
                  </a:cubicBezTo>
                  <a:cubicBezTo>
                    <a:pt x="739" y="272"/>
                    <a:pt x="721" y="171"/>
                    <a:pt x="560" y="78"/>
                  </a:cubicBezTo>
                  <a:cubicBezTo>
                    <a:pt x="469" y="26"/>
                    <a:pt x="375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 rot="-565977">
              <a:off x="8294361" y="4498111"/>
              <a:ext cx="80681" cy="58913"/>
            </a:xfrm>
            <a:custGeom>
              <a:avLst/>
              <a:gdLst/>
              <a:ahLst/>
              <a:cxnLst/>
              <a:rect l="l" t="t" r="r" b="b"/>
              <a:pathLst>
                <a:path w="556" h="406" extrusionOk="0">
                  <a:moveTo>
                    <a:pt x="97" y="0"/>
                  </a:moveTo>
                  <a:lnTo>
                    <a:pt x="0" y="57"/>
                  </a:lnTo>
                  <a:lnTo>
                    <a:pt x="320" y="240"/>
                  </a:lnTo>
                  <a:cubicBezTo>
                    <a:pt x="385" y="279"/>
                    <a:pt x="387" y="301"/>
                    <a:pt x="352" y="320"/>
                  </a:cubicBezTo>
                  <a:cubicBezTo>
                    <a:pt x="340" y="328"/>
                    <a:pt x="320" y="333"/>
                    <a:pt x="297" y="333"/>
                  </a:cubicBezTo>
                  <a:cubicBezTo>
                    <a:pt x="281" y="333"/>
                    <a:pt x="263" y="331"/>
                    <a:pt x="244" y="327"/>
                  </a:cubicBezTo>
                  <a:lnTo>
                    <a:pt x="234" y="397"/>
                  </a:lnTo>
                  <a:cubicBezTo>
                    <a:pt x="264" y="402"/>
                    <a:pt x="291" y="405"/>
                    <a:pt x="318" y="405"/>
                  </a:cubicBezTo>
                  <a:cubicBezTo>
                    <a:pt x="371" y="405"/>
                    <a:pt x="418" y="394"/>
                    <a:pt x="461" y="369"/>
                  </a:cubicBezTo>
                  <a:cubicBezTo>
                    <a:pt x="555" y="315"/>
                    <a:pt x="520" y="245"/>
                    <a:pt x="425" y="19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 rot="-565977">
              <a:off x="8329537" y="4465348"/>
              <a:ext cx="107526" cy="62250"/>
            </a:xfrm>
            <a:custGeom>
              <a:avLst/>
              <a:gdLst/>
              <a:ahLst/>
              <a:cxnLst/>
              <a:rect l="l" t="t" r="r" b="b"/>
              <a:pathLst>
                <a:path w="741" h="429" extrusionOk="0">
                  <a:moveTo>
                    <a:pt x="140" y="84"/>
                  </a:moveTo>
                  <a:cubicBezTo>
                    <a:pt x="203" y="107"/>
                    <a:pt x="273" y="134"/>
                    <a:pt x="334" y="155"/>
                  </a:cubicBezTo>
                  <a:lnTo>
                    <a:pt x="389" y="175"/>
                  </a:lnTo>
                  <a:lnTo>
                    <a:pt x="298" y="228"/>
                  </a:lnTo>
                  <a:lnTo>
                    <a:pt x="263" y="195"/>
                  </a:lnTo>
                  <a:cubicBezTo>
                    <a:pt x="226" y="161"/>
                    <a:pt x="181" y="120"/>
                    <a:pt x="138" y="85"/>
                  </a:cubicBezTo>
                  <a:lnTo>
                    <a:pt x="140" y="84"/>
                  </a:lnTo>
                  <a:close/>
                  <a:moveTo>
                    <a:pt x="116" y="1"/>
                  </a:moveTo>
                  <a:lnTo>
                    <a:pt x="1" y="67"/>
                  </a:lnTo>
                  <a:lnTo>
                    <a:pt x="358" y="429"/>
                  </a:lnTo>
                  <a:lnTo>
                    <a:pt x="456" y="371"/>
                  </a:lnTo>
                  <a:lnTo>
                    <a:pt x="366" y="289"/>
                  </a:lnTo>
                  <a:lnTo>
                    <a:pt x="496" y="213"/>
                  </a:lnTo>
                  <a:lnTo>
                    <a:pt x="639" y="266"/>
                  </a:lnTo>
                  <a:lnTo>
                    <a:pt x="740" y="20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 rot="-565977">
              <a:off x="8364951" y="4415094"/>
              <a:ext cx="119861" cy="69215"/>
            </a:xfrm>
            <a:custGeom>
              <a:avLst/>
              <a:gdLst/>
              <a:ahLst/>
              <a:cxnLst/>
              <a:rect l="l" t="t" r="r" b="b"/>
              <a:pathLst>
                <a:path w="826" h="477" extrusionOk="0">
                  <a:moveTo>
                    <a:pt x="334" y="1"/>
                  </a:moveTo>
                  <a:lnTo>
                    <a:pt x="243" y="54"/>
                  </a:lnTo>
                  <a:lnTo>
                    <a:pt x="416" y="154"/>
                  </a:lnTo>
                  <a:cubicBezTo>
                    <a:pt x="475" y="186"/>
                    <a:pt x="551" y="222"/>
                    <a:pt x="609" y="250"/>
                  </a:cubicBezTo>
                  <a:lnTo>
                    <a:pt x="605" y="252"/>
                  </a:lnTo>
                  <a:lnTo>
                    <a:pt x="454" y="213"/>
                  </a:lnTo>
                  <a:lnTo>
                    <a:pt x="100" y="136"/>
                  </a:lnTo>
                  <a:lnTo>
                    <a:pt x="0" y="193"/>
                  </a:lnTo>
                  <a:lnTo>
                    <a:pt x="491" y="477"/>
                  </a:lnTo>
                  <a:lnTo>
                    <a:pt x="584" y="424"/>
                  </a:lnTo>
                  <a:lnTo>
                    <a:pt x="409" y="323"/>
                  </a:lnTo>
                  <a:cubicBezTo>
                    <a:pt x="352" y="290"/>
                    <a:pt x="279" y="256"/>
                    <a:pt x="219" y="227"/>
                  </a:cubicBezTo>
                  <a:lnTo>
                    <a:pt x="222" y="226"/>
                  </a:lnTo>
                  <a:lnTo>
                    <a:pt x="371" y="263"/>
                  </a:lnTo>
                  <a:lnTo>
                    <a:pt x="727" y="341"/>
                  </a:lnTo>
                  <a:lnTo>
                    <a:pt x="826" y="28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 rot="-565977">
              <a:off x="8228389" y="4654374"/>
              <a:ext cx="120876" cy="69795"/>
            </a:xfrm>
            <a:custGeom>
              <a:avLst/>
              <a:gdLst/>
              <a:ahLst/>
              <a:cxnLst/>
              <a:rect l="l" t="t" r="r" b="b"/>
              <a:pathLst>
                <a:path w="833" h="481" extrusionOk="0">
                  <a:moveTo>
                    <a:pt x="340" y="1"/>
                  </a:moveTo>
                  <a:lnTo>
                    <a:pt x="245" y="56"/>
                  </a:lnTo>
                  <a:lnTo>
                    <a:pt x="434" y="165"/>
                  </a:lnTo>
                  <a:lnTo>
                    <a:pt x="286" y="249"/>
                  </a:lnTo>
                  <a:lnTo>
                    <a:pt x="97" y="140"/>
                  </a:lnTo>
                  <a:lnTo>
                    <a:pt x="0" y="196"/>
                  </a:lnTo>
                  <a:lnTo>
                    <a:pt x="492" y="480"/>
                  </a:lnTo>
                  <a:lnTo>
                    <a:pt x="589" y="424"/>
                  </a:lnTo>
                  <a:lnTo>
                    <a:pt x="384" y="306"/>
                  </a:lnTo>
                  <a:lnTo>
                    <a:pt x="531" y="221"/>
                  </a:lnTo>
                  <a:lnTo>
                    <a:pt x="736" y="339"/>
                  </a:lnTo>
                  <a:lnTo>
                    <a:pt x="832" y="284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 rot="-565977">
              <a:off x="8292248" y="4614484"/>
              <a:ext cx="107381" cy="55285"/>
            </a:xfrm>
            <a:custGeom>
              <a:avLst/>
              <a:gdLst/>
              <a:ahLst/>
              <a:cxnLst/>
              <a:rect l="l" t="t" r="r" b="b"/>
              <a:pathLst>
                <a:path w="740" h="381" extrusionOk="0">
                  <a:moveTo>
                    <a:pt x="289" y="81"/>
                  </a:moveTo>
                  <a:cubicBezTo>
                    <a:pt x="340" y="81"/>
                    <a:pt x="401" y="99"/>
                    <a:pt x="463" y="134"/>
                  </a:cubicBezTo>
                  <a:cubicBezTo>
                    <a:pt x="562" y="192"/>
                    <a:pt x="588" y="249"/>
                    <a:pt x="529" y="283"/>
                  </a:cubicBezTo>
                  <a:cubicBezTo>
                    <a:pt x="509" y="295"/>
                    <a:pt x="483" y="300"/>
                    <a:pt x="454" y="300"/>
                  </a:cubicBezTo>
                  <a:cubicBezTo>
                    <a:pt x="401" y="300"/>
                    <a:pt x="337" y="281"/>
                    <a:pt x="273" y="245"/>
                  </a:cubicBezTo>
                  <a:cubicBezTo>
                    <a:pt x="175" y="187"/>
                    <a:pt x="154" y="132"/>
                    <a:pt x="211" y="100"/>
                  </a:cubicBezTo>
                  <a:cubicBezTo>
                    <a:pt x="233" y="87"/>
                    <a:pt x="259" y="81"/>
                    <a:pt x="289" y="81"/>
                  </a:cubicBezTo>
                  <a:close/>
                  <a:moveTo>
                    <a:pt x="291" y="0"/>
                  </a:moveTo>
                  <a:cubicBezTo>
                    <a:pt x="225" y="0"/>
                    <a:pt x="165" y="15"/>
                    <a:pt x="116" y="43"/>
                  </a:cubicBezTo>
                  <a:cubicBezTo>
                    <a:pt x="1" y="110"/>
                    <a:pt x="14" y="209"/>
                    <a:pt x="174" y="301"/>
                  </a:cubicBezTo>
                  <a:cubicBezTo>
                    <a:pt x="267" y="354"/>
                    <a:pt x="364" y="380"/>
                    <a:pt x="452" y="380"/>
                  </a:cubicBezTo>
                  <a:cubicBezTo>
                    <a:pt x="517" y="380"/>
                    <a:pt x="576" y="366"/>
                    <a:pt x="625" y="338"/>
                  </a:cubicBezTo>
                  <a:cubicBezTo>
                    <a:pt x="740" y="272"/>
                    <a:pt x="722" y="170"/>
                    <a:pt x="562" y="78"/>
                  </a:cubicBezTo>
                  <a:cubicBezTo>
                    <a:pt x="471" y="26"/>
                    <a:pt x="376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 rot="-565977">
              <a:off x="8343614" y="4568719"/>
              <a:ext cx="120441" cy="61089"/>
            </a:xfrm>
            <a:custGeom>
              <a:avLst/>
              <a:gdLst/>
              <a:ahLst/>
              <a:cxnLst/>
              <a:rect l="l" t="t" r="r" b="b"/>
              <a:pathLst>
                <a:path w="830" h="421" extrusionOk="0">
                  <a:moveTo>
                    <a:pt x="315" y="79"/>
                  </a:moveTo>
                  <a:cubicBezTo>
                    <a:pt x="335" y="79"/>
                    <a:pt x="355" y="84"/>
                    <a:pt x="376" y="97"/>
                  </a:cubicBezTo>
                  <a:cubicBezTo>
                    <a:pt x="425" y="125"/>
                    <a:pt x="423" y="155"/>
                    <a:pt x="372" y="185"/>
                  </a:cubicBezTo>
                  <a:lnTo>
                    <a:pt x="322" y="213"/>
                  </a:lnTo>
                  <a:lnTo>
                    <a:pt x="185" y="133"/>
                  </a:lnTo>
                  <a:lnTo>
                    <a:pt x="233" y="105"/>
                  </a:lnTo>
                  <a:cubicBezTo>
                    <a:pt x="262" y="88"/>
                    <a:pt x="288" y="79"/>
                    <a:pt x="315" y="79"/>
                  </a:cubicBezTo>
                  <a:close/>
                  <a:moveTo>
                    <a:pt x="321" y="1"/>
                  </a:moveTo>
                  <a:cubicBezTo>
                    <a:pt x="261" y="1"/>
                    <a:pt x="204" y="20"/>
                    <a:pt x="153" y="49"/>
                  </a:cubicBezTo>
                  <a:lnTo>
                    <a:pt x="0" y="137"/>
                  </a:lnTo>
                  <a:lnTo>
                    <a:pt x="491" y="421"/>
                  </a:lnTo>
                  <a:lnTo>
                    <a:pt x="588" y="366"/>
                  </a:lnTo>
                  <a:lnTo>
                    <a:pt x="411" y="263"/>
                  </a:lnTo>
                  <a:lnTo>
                    <a:pt x="463" y="233"/>
                  </a:lnTo>
                  <a:lnTo>
                    <a:pt x="722" y="288"/>
                  </a:lnTo>
                  <a:lnTo>
                    <a:pt x="829" y="226"/>
                  </a:lnTo>
                  <a:lnTo>
                    <a:pt x="537" y="168"/>
                  </a:lnTo>
                  <a:cubicBezTo>
                    <a:pt x="559" y="128"/>
                    <a:pt x="543" y="84"/>
                    <a:pt x="471" y="43"/>
                  </a:cubicBezTo>
                  <a:cubicBezTo>
                    <a:pt x="419" y="13"/>
                    <a:pt x="369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 rot="-565977">
              <a:off x="8400647" y="4528849"/>
              <a:ext cx="99981" cy="57026"/>
            </a:xfrm>
            <a:custGeom>
              <a:avLst/>
              <a:gdLst/>
              <a:ahLst/>
              <a:cxnLst/>
              <a:rect l="l" t="t" r="r" b="b"/>
              <a:pathLst>
                <a:path w="689" h="393" extrusionOk="0">
                  <a:moveTo>
                    <a:pt x="271" y="0"/>
                  </a:moveTo>
                  <a:cubicBezTo>
                    <a:pt x="199" y="0"/>
                    <a:pt x="133" y="16"/>
                    <a:pt x="88" y="42"/>
                  </a:cubicBezTo>
                  <a:cubicBezTo>
                    <a:pt x="0" y="93"/>
                    <a:pt x="1" y="167"/>
                    <a:pt x="83" y="214"/>
                  </a:cubicBezTo>
                  <a:cubicBezTo>
                    <a:pt x="128" y="240"/>
                    <a:pt x="179" y="250"/>
                    <a:pt x="226" y="250"/>
                  </a:cubicBezTo>
                  <a:cubicBezTo>
                    <a:pt x="253" y="250"/>
                    <a:pt x="280" y="247"/>
                    <a:pt x="303" y="242"/>
                  </a:cubicBezTo>
                  <a:lnTo>
                    <a:pt x="385" y="226"/>
                  </a:lnTo>
                  <a:cubicBezTo>
                    <a:pt x="417" y="219"/>
                    <a:pt x="441" y="214"/>
                    <a:pt x="463" y="214"/>
                  </a:cubicBezTo>
                  <a:cubicBezTo>
                    <a:pt x="478" y="214"/>
                    <a:pt x="492" y="217"/>
                    <a:pt x="506" y="225"/>
                  </a:cubicBezTo>
                  <a:cubicBezTo>
                    <a:pt x="535" y="242"/>
                    <a:pt x="534" y="263"/>
                    <a:pt x="493" y="287"/>
                  </a:cubicBezTo>
                  <a:cubicBezTo>
                    <a:pt x="458" y="307"/>
                    <a:pt x="399" y="317"/>
                    <a:pt x="338" y="317"/>
                  </a:cubicBezTo>
                  <a:lnTo>
                    <a:pt x="358" y="392"/>
                  </a:lnTo>
                  <a:cubicBezTo>
                    <a:pt x="363" y="393"/>
                    <a:pt x="367" y="393"/>
                    <a:pt x="372" y="393"/>
                  </a:cubicBezTo>
                  <a:cubicBezTo>
                    <a:pt x="457" y="393"/>
                    <a:pt x="534" y="373"/>
                    <a:pt x="587" y="343"/>
                  </a:cubicBezTo>
                  <a:cubicBezTo>
                    <a:pt x="688" y="284"/>
                    <a:pt x="677" y="209"/>
                    <a:pt x="595" y="163"/>
                  </a:cubicBezTo>
                  <a:cubicBezTo>
                    <a:pt x="549" y="136"/>
                    <a:pt x="502" y="125"/>
                    <a:pt x="454" y="125"/>
                  </a:cubicBezTo>
                  <a:cubicBezTo>
                    <a:pt x="429" y="125"/>
                    <a:pt x="403" y="128"/>
                    <a:pt x="377" y="133"/>
                  </a:cubicBezTo>
                  <a:lnTo>
                    <a:pt x="297" y="150"/>
                  </a:lnTo>
                  <a:cubicBezTo>
                    <a:pt x="264" y="157"/>
                    <a:pt x="236" y="164"/>
                    <a:pt x="213" y="164"/>
                  </a:cubicBezTo>
                  <a:cubicBezTo>
                    <a:pt x="198" y="164"/>
                    <a:pt x="185" y="161"/>
                    <a:pt x="173" y="155"/>
                  </a:cubicBezTo>
                  <a:cubicBezTo>
                    <a:pt x="146" y="138"/>
                    <a:pt x="151" y="117"/>
                    <a:pt x="184" y="97"/>
                  </a:cubicBezTo>
                  <a:cubicBezTo>
                    <a:pt x="217" y="78"/>
                    <a:pt x="259" y="70"/>
                    <a:pt x="312" y="69"/>
                  </a:cubicBezTo>
                  <a:lnTo>
                    <a:pt x="291" y="1"/>
                  </a:lnTo>
                  <a:cubicBezTo>
                    <a:pt x="284" y="0"/>
                    <a:pt x="277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 rot="-565977">
              <a:off x="8440932" y="4486853"/>
              <a:ext cx="111154" cy="63701"/>
            </a:xfrm>
            <a:custGeom>
              <a:avLst/>
              <a:gdLst/>
              <a:ahLst/>
              <a:cxnLst/>
              <a:rect l="l" t="t" r="r" b="b"/>
              <a:pathLst>
                <a:path w="766" h="439" extrusionOk="0">
                  <a:moveTo>
                    <a:pt x="267" y="0"/>
                  </a:moveTo>
                  <a:lnTo>
                    <a:pt x="1" y="155"/>
                  </a:lnTo>
                  <a:lnTo>
                    <a:pt x="492" y="438"/>
                  </a:lnTo>
                  <a:lnTo>
                    <a:pt x="765" y="280"/>
                  </a:lnTo>
                  <a:lnTo>
                    <a:pt x="672" y="226"/>
                  </a:lnTo>
                  <a:lnTo>
                    <a:pt x="495" y="328"/>
                  </a:lnTo>
                  <a:lnTo>
                    <a:pt x="382" y="263"/>
                  </a:lnTo>
                  <a:lnTo>
                    <a:pt x="528" y="179"/>
                  </a:lnTo>
                  <a:lnTo>
                    <a:pt x="434" y="125"/>
                  </a:lnTo>
                  <a:lnTo>
                    <a:pt x="290" y="210"/>
                  </a:lnTo>
                  <a:lnTo>
                    <a:pt x="191" y="152"/>
                  </a:lnTo>
                  <a:lnTo>
                    <a:pt x="361" y="5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 rot="-565977">
              <a:off x="7588729" y="3830192"/>
              <a:ext cx="720615" cy="502643"/>
            </a:xfrm>
            <a:custGeom>
              <a:avLst/>
              <a:gdLst/>
              <a:ahLst/>
              <a:cxnLst/>
              <a:rect l="l" t="t" r="r" b="b"/>
              <a:pathLst>
                <a:path w="4966" h="3464" extrusionOk="0">
                  <a:moveTo>
                    <a:pt x="4803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2"/>
                  </a:lnTo>
                  <a:cubicBezTo>
                    <a:pt x="4846" y="667"/>
                    <a:pt x="4966" y="435"/>
                    <a:pt x="4966" y="236"/>
                  </a:cubicBezTo>
                  <a:cubicBezTo>
                    <a:pt x="4966" y="89"/>
                    <a:pt x="4899" y="1"/>
                    <a:pt x="4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 rot="-565977">
              <a:off x="7592364" y="3808373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1" y="1"/>
                  </a:moveTo>
                  <a:lnTo>
                    <a:pt x="0" y="2731"/>
                  </a:lnTo>
                  <a:lnTo>
                    <a:pt x="2032" y="3905"/>
                  </a:lnTo>
                  <a:lnTo>
                    <a:pt x="6921" y="119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 rot="-565977">
              <a:off x="7907345" y="3949774"/>
              <a:ext cx="720905" cy="502498"/>
            </a:xfrm>
            <a:custGeom>
              <a:avLst/>
              <a:gdLst/>
              <a:ahLst/>
              <a:cxnLst/>
              <a:rect l="l" t="t" r="r" b="b"/>
              <a:pathLst>
                <a:path w="4968" h="3463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7" y="751"/>
                  </a:lnTo>
                  <a:cubicBezTo>
                    <a:pt x="4846" y="666"/>
                    <a:pt x="4968" y="434"/>
                    <a:pt x="4968" y="236"/>
                  </a:cubicBezTo>
                  <a:cubicBezTo>
                    <a:pt x="4968" y="89"/>
                    <a:pt x="4900" y="1"/>
                    <a:pt x="4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 rot="-565977">
              <a:off x="7638174" y="4259412"/>
              <a:ext cx="294863" cy="274538"/>
            </a:xfrm>
            <a:custGeom>
              <a:avLst/>
              <a:gdLst/>
              <a:ahLst/>
              <a:cxnLst/>
              <a:rect l="l" t="t" r="r" b="b"/>
              <a:pathLst>
                <a:path w="2032" h="1892" extrusionOk="0">
                  <a:moveTo>
                    <a:pt x="0" y="0"/>
                  </a:moveTo>
                  <a:lnTo>
                    <a:pt x="0" y="720"/>
                  </a:lnTo>
                  <a:lnTo>
                    <a:pt x="2032" y="1892"/>
                  </a:lnTo>
                  <a:lnTo>
                    <a:pt x="2032" y="1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 rot="-565977">
              <a:off x="7696370" y="4429034"/>
              <a:ext cx="205330" cy="173981"/>
            </a:xfrm>
            <a:custGeom>
              <a:avLst/>
              <a:gdLst/>
              <a:ahLst/>
              <a:cxnLst/>
              <a:rect l="l" t="t" r="r" b="b"/>
              <a:pathLst>
                <a:path w="1415" h="1199" extrusionOk="0">
                  <a:moveTo>
                    <a:pt x="1414" y="1"/>
                  </a:moveTo>
                  <a:lnTo>
                    <a:pt x="1" y="814"/>
                  </a:lnTo>
                  <a:lnTo>
                    <a:pt x="1" y="1199"/>
                  </a:lnTo>
                  <a:lnTo>
                    <a:pt x="1414" y="38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 rot="-565977">
              <a:off x="7488975" y="4333253"/>
              <a:ext cx="400212" cy="231007"/>
            </a:xfrm>
            <a:custGeom>
              <a:avLst/>
              <a:gdLst/>
              <a:ahLst/>
              <a:cxnLst/>
              <a:rect l="l" t="t" r="r" b="b"/>
              <a:pathLst>
                <a:path w="2758" h="1592" extrusionOk="0">
                  <a:moveTo>
                    <a:pt x="1414" y="0"/>
                  </a:moveTo>
                  <a:lnTo>
                    <a:pt x="0" y="815"/>
                  </a:lnTo>
                  <a:lnTo>
                    <a:pt x="1344" y="1592"/>
                  </a:lnTo>
                  <a:lnTo>
                    <a:pt x="2757" y="779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 rot="-565977">
              <a:off x="7626423" y="4368613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 rot="-565977">
              <a:off x="7717702" y="4403607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 rot="-565977">
              <a:off x="7504620" y="4467008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1"/>
                  </a:moveTo>
                  <a:lnTo>
                    <a:pt x="0" y="385"/>
                  </a:lnTo>
                  <a:lnTo>
                    <a:pt x="1344" y="1163"/>
                  </a:lnTo>
                  <a:lnTo>
                    <a:pt x="1344" y="7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 rot="-565977">
              <a:off x="7516065" y="4500627"/>
              <a:ext cx="175873" cy="118696"/>
            </a:xfrm>
            <a:custGeom>
              <a:avLst/>
              <a:gdLst/>
              <a:ahLst/>
              <a:cxnLst/>
              <a:rect l="l" t="t" r="r" b="b"/>
              <a:pathLst>
                <a:path w="1212" h="818" extrusionOk="0">
                  <a:moveTo>
                    <a:pt x="198" y="1"/>
                  </a:moveTo>
                  <a:lnTo>
                    <a:pt x="0" y="116"/>
                  </a:lnTo>
                  <a:lnTo>
                    <a:pt x="1212" y="817"/>
                  </a:lnTo>
                  <a:lnTo>
                    <a:pt x="1212" y="58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 rot="-565988">
              <a:off x="7509960" y="4500104"/>
              <a:ext cx="27447" cy="31859"/>
            </a:xfrm>
            <a:custGeom>
              <a:avLst/>
              <a:gdLst/>
              <a:ahLst/>
              <a:cxnLst/>
              <a:rect l="l" t="t" r="r" b="b"/>
              <a:pathLst>
                <a:path w="199" h="231" extrusionOk="0">
                  <a:moveTo>
                    <a:pt x="0" y="1"/>
                  </a:moveTo>
                  <a:lnTo>
                    <a:pt x="0" y="231"/>
                  </a:lnTo>
                  <a:lnTo>
                    <a:pt x="198" y="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 rot="-565977">
              <a:off x="7803668" y="4209033"/>
              <a:ext cx="166005" cy="95624"/>
            </a:xfrm>
            <a:custGeom>
              <a:avLst/>
              <a:gdLst/>
              <a:ahLst/>
              <a:cxnLst/>
              <a:rect l="l" t="t" r="r" b="b"/>
              <a:pathLst>
                <a:path w="1144" h="659" extrusionOk="0">
                  <a:moveTo>
                    <a:pt x="632" y="1"/>
                  </a:moveTo>
                  <a:lnTo>
                    <a:pt x="518" y="66"/>
                  </a:lnTo>
                  <a:lnTo>
                    <a:pt x="765" y="251"/>
                  </a:lnTo>
                  <a:cubicBezTo>
                    <a:pt x="820" y="290"/>
                    <a:pt x="877" y="332"/>
                    <a:pt x="935" y="372"/>
                  </a:cubicBezTo>
                  <a:lnTo>
                    <a:pt x="933" y="374"/>
                  </a:lnTo>
                  <a:cubicBezTo>
                    <a:pt x="857" y="343"/>
                    <a:pt x="782" y="311"/>
                    <a:pt x="710" y="282"/>
                  </a:cubicBezTo>
                  <a:lnTo>
                    <a:pt x="370" y="153"/>
                  </a:lnTo>
                  <a:lnTo>
                    <a:pt x="270" y="210"/>
                  </a:lnTo>
                  <a:lnTo>
                    <a:pt x="497" y="406"/>
                  </a:lnTo>
                  <a:cubicBezTo>
                    <a:pt x="549" y="448"/>
                    <a:pt x="603" y="490"/>
                    <a:pt x="657" y="533"/>
                  </a:cubicBezTo>
                  <a:lnTo>
                    <a:pt x="654" y="536"/>
                  </a:lnTo>
                  <a:cubicBezTo>
                    <a:pt x="583" y="503"/>
                    <a:pt x="512" y="470"/>
                    <a:pt x="441" y="438"/>
                  </a:cubicBezTo>
                  <a:lnTo>
                    <a:pt x="122" y="296"/>
                  </a:lnTo>
                  <a:lnTo>
                    <a:pt x="0" y="365"/>
                  </a:lnTo>
                  <a:lnTo>
                    <a:pt x="703" y="658"/>
                  </a:lnTo>
                  <a:lnTo>
                    <a:pt x="848" y="574"/>
                  </a:lnTo>
                  <a:lnTo>
                    <a:pt x="624" y="387"/>
                  </a:lnTo>
                  <a:cubicBezTo>
                    <a:pt x="586" y="355"/>
                    <a:pt x="543" y="324"/>
                    <a:pt x="505" y="293"/>
                  </a:cubicBezTo>
                  <a:lnTo>
                    <a:pt x="508" y="292"/>
                  </a:lnTo>
                  <a:cubicBezTo>
                    <a:pt x="558" y="315"/>
                    <a:pt x="614" y="338"/>
                    <a:pt x="669" y="361"/>
                  </a:cubicBezTo>
                  <a:lnTo>
                    <a:pt x="995" y="489"/>
                  </a:lnTo>
                  <a:lnTo>
                    <a:pt x="1143" y="40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 rot="-565977">
              <a:off x="7905820" y="4161755"/>
              <a:ext cx="131905" cy="68054"/>
            </a:xfrm>
            <a:custGeom>
              <a:avLst/>
              <a:gdLst/>
              <a:ahLst/>
              <a:cxnLst/>
              <a:rect l="l" t="t" r="r" b="b"/>
              <a:pathLst>
                <a:path w="909" h="469" extrusionOk="0">
                  <a:moveTo>
                    <a:pt x="353" y="99"/>
                  </a:moveTo>
                  <a:cubicBezTo>
                    <a:pt x="416" y="99"/>
                    <a:pt x="491" y="122"/>
                    <a:pt x="568" y="166"/>
                  </a:cubicBezTo>
                  <a:cubicBezTo>
                    <a:pt x="689" y="236"/>
                    <a:pt x="721" y="307"/>
                    <a:pt x="650" y="349"/>
                  </a:cubicBezTo>
                  <a:cubicBezTo>
                    <a:pt x="625" y="363"/>
                    <a:pt x="593" y="370"/>
                    <a:pt x="558" y="370"/>
                  </a:cubicBezTo>
                  <a:cubicBezTo>
                    <a:pt x="493" y="370"/>
                    <a:pt x="413" y="346"/>
                    <a:pt x="334" y="300"/>
                  </a:cubicBezTo>
                  <a:cubicBezTo>
                    <a:pt x="214" y="231"/>
                    <a:pt x="187" y="163"/>
                    <a:pt x="258" y="122"/>
                  </a:cubicBezTo>
                  <a:cubicBezTo>
                    <a:pt x="284" y="107"/>
                    <a:pt x="317" y="99"/>
                    <a:pt x="353" y="99"/>
                  </a:cubicBezTo>
                  <a:close/>
                  <a:moveTo>
                    <a:pt x="356" y="1"/>
                  </a:moveTo>
                  <a:cubicBezTo>
                    <a:pt x="276" y="1"/>
                    <a:pt x="202" y="19"/>
                    <a:pt x="141" y="55"/>
                  </a:cubicBezTo>
                  <a:cubicBezTo>
                    <a:pt x="0" y="136"/>
                    <a:pt x="16" y="256"/>
                    <a:pt x="213" y="371"/>
                  </a:cubicBezTo>
                  <a:cubicBezTo>
                    <a:pt x="327" y="436"/>
                    <a:pt x="446" y="468"/>
                    <a:pt x="554" y="468"/>
                  </a:cubicBezTo>
                  <a:cubicBezTo>
                    <a:pt x="633" y="468"/>
                    <a:pt x="707" y="451"/>
                    <a:pt x="767" y="416"/>
                  </a:cubicBezTo>
                  <a:cubicBezTo>
                    <a:pt x="909" y="334"/>
                    <a:pt x="886" y="210"/>
                    <a:pt x="688" y="96"/>
                  </a:cubicBezTo>
                  <a:cubicBezTo>
                    <a:pt x="577" y="32"/>
                    <a:pt x="461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 rot="-565977">
              <a:off x="7968812" y="4105419"/>
              <a:ext cx="148157" cy="75309"/>
            </a:xfrm>
            <a:custGeom>
              <a:avLst/>
              <a:gdLst/>
              <a:ahLst/>
              <a:cxnLst/>
              <a:rect l="l" t="t" r="r" b="b"/>
              <a:pathLst>
                <a:path w="1021" h="519" extrusionOk="0">
                  <a:moveTo>
                    <a:pt x="386" y="98"/>
                  </a:moveTo>
                  <a:cubicBezTo>
                    <a:pt x="412" y="98"/>
                    <a:pt x="437" y="105"/>
                    <a:pt x="463" y="120"/>
                  </a:cubicBezTo>
                  <a:cubicBezTo>
                    <a:pt x="523" y="154"/>
                    <a:pt x="520" y="191"/>
                    <a:pt x="458" y="227"/>
                  </a:cubicBezTo>
                  <a:lnTo>
                    <a:pt x="397" y="262"/>
                  </a:lnTo>
                  <a:lnTo>
                    <a:pt x="228" y="164"/>
                  </a:lnTo>
                  <a:lnTo>
                    <a:pt x="288" y="129"/>
                  </a:lnTo>
                  <a:cubicBezTo>
                    <a:pt x="322" y="109"/>
                    <a:pt x="354" y="98"/>
                    <a:pt x="386" y="98"/>
                  </a:cubicBezTo>
                  <a:close/>
                  <a:moveTo>
                    <a:pt x="396" y="1"/>
                  </a:moveTo>
                  <a:cubicBezTo>
                    <a:pt x="321" y="1"/>
                    <a:pt x="251" y="25"/>
                    <a:pt x="189" y="60"/>
                  </a:cubicBezTo>
                  <a:lnTo>
                    <a:pt x="1" y="170"/>
                  </a:lnTo>
                  <a:lnTo>
                    <a:pt x="605" y="519"/>
                  </a:lnTo>
                  <a:lnTo>
                    <a:pt x="724" y="450"/>
                  </a:lnTo>
                  <a:lnTo>
                    <a:pt x="506" y="324"/>
                  </a:lnTo>
                  <a:lnTo>
                    <a:pt x="570" y="287"/>
                  </a:lnTo>
                  <a:lnTo>
                    <a:pt x="888" y="355"/>
                  </a:lnTo>
                  <a:lnTo>
                    <a:pt x="1021" y="279"/>
                  </a:lnTo>
                  <a:lnTo>
                    <a:pt x="660" y="207"/>
                  </a:lnTo>
                  <a:cubicBezTo>
                    <a:pt x="688" y="158"/>
                    <a:pt x="668" y="104"/>
                    <a:pt x="579" y="52"/>
                  </a:cubicBezTo>
                  <a:cubicBezTo>
                    <a:pt x="516" y="16"/>
                    <a:pt x="45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 rot="-565977">
              <a:off x="8031188" y="4035720"/>
              <a:ext cx="159040" cy="91706"/>
            </a:xfrm>
            <a:custGeom>
              <a:avLst/>
              <a:gdLst/>
              <a:ahLst/>
              <a:cxnLst/>
              <a:rect l="l" t="t" r="r" b="b"/>
              <a:pathLst>
                <a:path w="1096" h="632" extrusionOk="0">
                  <a:moveTo>
                    <a:pt x="491" y="0"/>
                  </a:moveTo>
                  <a:lnTo>
                    <a:pt x="365" y="72"/>
                  </a:lnTo>
                  <a:lnTo>
                    <a:pt x="551" y="278"/>
                  </a:lnTo>
                  <a:lnTo>
                    <a:pt x="626" y="358"/>
                  </a:lnTo>
                  <a:lnTo>
                    <a:pt x="622" y="359"/>
                  </a:lnTo>
                  <a:lnTo>
                    <a:pt x="486" y="316"/>
                  </a:lnTo>
                  <a:lnTo>
                    <a:pt x="127" y="211"/>
                  </a:lnTo>
                  <a:lnTo>
                    <a:pt x="1" y="283"/>
                  </a:lnTo>
                  <a:lnTo>
                    <a:pt x="606" y="632"/>
                  </a:lnTo>
                  <a:lnTo>
                    <a:pt x="715" y="569"/>
                  </a:lnTo>
                  <a:lnTo>
                    <a:pt x="493" y="440"/>
                  </a:lnTo>
                  <a:cubicBezTo>
                    <a:pt x="434" y="407"/>
                    <a:pt x="336" y="360"/>
                    <a:pt x="272" y="330"/>
                  </a:cubicBezTo>
                  <a:lnTo>
                    <a:pt x="276" y="329"/>
                  </a:lnTo>
                  <a:lnTo>
                    <a:pt x="457" y="385"/>
                  </a:lnTo>
                  <a:lnTo>
                    <a:pt x="772" y="474"/>
                  </a:lnTo>
                  <a:lnTo>
                    <a:pt x="819" y="447"/>
                  </a:lnTo>
                  <a:lnTo>
                    <a:pt x="666" y="265"/>
                  </a:lnTo>
                  <a:lnTo>
                    <a:pt x="568" y="160"/>
                  </a:lnTo>
                  <a:lnTo>
                    <a:pt x="572" y="158"/>
                  </a:lnTo>
                  <a:cubicBezTo>
                    <a:pt x="625" y="195"/>
                    <a:pt x="703" y="251"/>
                    <a:pt x="762" y="285"/>
                  </a:cubicBezTo>
                  <a:lnTo>
                    <a:pt x="984" y="413"/>
                  </a:lnTo>
                  <a:lnTo>
                    <a:pt x="1095" y="349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 rot="-565977">
              <a:off x="8107535" y="3850127"/>
              <a:ext cx="349859" cy="162082"/>
            </a:xfrm>
            <a:custGeom>
              <a:avLst/>
              <a:gdLst/>
              <a:ahLst/>
              <a:cxnLst/>
              <a:rect l="l" t="t" r="r" b="b"/>
              <a:pathLst>
                <a:path w="2411" h="1117" extrusionOk="0">
                  <a:moveTo>
                    <a:pt x="868" y="0"/>
                  </a:moveTo>
                  <a:cubicBezTo>
                    <a:pt x="799" y="0"/>
                    <a:pt x="726" y="11"/>
                    <a:pt x="654" y="33"/>
                  </a:cubicBezTo>
                  <a:cubicBezTo>
                    <a:pt x="383" y="117"/>
                    <a:pt x="259" y="254"/>
                    <a:pt x="112" y="398"/>
                  </a:cubicBezTo>
                  <a:cubicBezTo>
                    <a:pt x="0" y="507"/>
                    <a:pt x="23" y="588"/>
                    <a:pt x="102" y="588"/>
                  </a:cubicBezTo>
                  <a:cubicBezTo>
                    <a:pt x="138" y="588"/>
                    <a:pt x="186" y="571"/>
                    <a:pt x="239" y="533"/>
                  </a:cubicBezTo>
                  <a:cubicBezTo>
                    <a:pt x="396" y="418"/>
                    <a:pt x="656" y="170"/>
                    <a:pt x="857" y="170"/>
                  </a:cubicBezTo>
                  <a:cubicBezTo>
                    <a:pt x="870" y="170"/>
                    <a:pt x="883" y="171"/>
                    <a:pt x="896" y="174"/>
                  </a:cubicBezTo>
                  <a:cubicBezTo>
                    <a:pt x="1102" y="211"/>
                    <a:pt x="946" y="346"/>
                    <a:pt x="770" y="561"/>
                  </a:cubicBezTo>
                  <a:cubicBezTo>
                    <a:pt x="596" y="776"/>
                    <a:pt x="503" y="954"/>
                    <a:pt x="770" y="1092"/>
                  </a:cubicBezTo>
                  <a:cubicBezTo>
                    <a:pt x="802" y="1109"/>
                    <a:pt x="841" y="1116"/>
                    <a:pt x="886" y="1116"/>
                  </a:cubicBezTo>
                  <a:cubicBezTo>
                    <a:pt x="1142" y="1116"/>
                    <a:pt x="1573" y="877"/>
                    <a:pt x="1779" y="800"/>
                  </a:cubicBezTo>
                  <a:cubicBezTo>
                    <a:pt x="1871" y="765"/>
                    <a:pt x="1945" y="752"/>
                    <a:pt x="2008" y="752"/>
                  </a:cubicBezTo>
                  <a:cubicBezTo>
                    <a:pt x="2112" y="752"/>
                    <a:pt x="2185" y="786"/>
                    <a:pt x="2260" y="809"/>
                  </a:cubicBezTo>
                  <a:cubicBezTo>
                    <a:pt x="2274" y="813"/>
                    <a:pt x="2288" y="815"/>
                    <a:pt x="2300" y="815"/>
                  </a:cubicBezTo>
                  <a:cubicBezTo>
                    <a:pt x="2390" y="815"/>
                    <a:pt x="2411" y="705"/>
                    <a:pt x="2279" y="631"/>
                  </a:cubicBezTo>
                  <a:cubicBezTo>
                    <a:pt x="2215" y="595"/>
                    <a:pt x="2124" y="571"/>
                    <a:pt x="2010" y="571"/>
                  </a:cubicBezTo>
                  <a:cubicBezTo>
                    <a:pt x="1858" y="571"/>
                    <a:pt x="1668" y="614"/>
                    <a:pt x="1457" y="731"/>
                  </a:cubicBezTo>
                  <a:cubicBezTo>
                    <a:pt x="1241" y="851"/>
                    <a:pt x="1044" y="907"/>
                    <a:pt x="921" y="907"/>
                  </a:cubicBezTo>
                  <a:cubicBezTo>
                    <a:pt x="824" y="907"/>
                    <a:pt x="774" y="871"/>
                    <a:pt x="800" y="803"/>
                  </a:cubicBezTo>
                  <a:cubicBezTo>
                    <a:pt x="885" y="588"/>
                    <a:pt x="1252" y="398"/>
                    <a:pt x="1233" y="215"/>
                  </a:cubicBezTo>
                  <a:cubicBezTo>
                    <a:pt x="1220" y="81"/>
                    <a:pt x="1059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 rot="-565977">
              <a:off x="8095598" y="3917019"/>
              <a:ext cx="74877" cy="54269"/>
            </a:xfrm>
            <a:custGeom>
              <a:avLst/>
              <a:gdLst/>
              <a:ahLst/>
              <a:cxnLst/>
              <a:rect l="l" t="t" r="r" b="b"/>
              <a:pathLst>
                <a:path w="516" h="374" extrusionOk="0">
                  <a:moveTo>
                    <a:pt x="111" y="0"/>
                  </a:moveTo>
                  <a:cubicBezTo>
                    <a:pt x="1" y="0"/>
                    <a:pt x="182" y="38"/>
                    <a:pt x="182" y="38"/>
                  </a:cubicBezTo>
                  <a:cubicBezTo>
                    <a:pt x="182" y="38"/>
                    <a:pt x="405" y="67"/>
                    <a:pt x="465" y="280"/>
                  </a:cubicBezTo>
                  <a:cubicBezTo>
                    <a:pt x="484" y="349"/>
                    <a:pt x="496" y="373"/>
                    <a:pt x="502" y="373"/>
                  </a:cubicBezTo>
                  <a:cubicBezTo>
                    <a:pt x="515" y="373"/>
                    <a:pt x="506" y="267"/>
                    <a:pt x="496" y="234"/>
                  </a:cubicBezTo>
                  <a:cubicBezTo>
                    <a:pt x="483" y="184"/>
                    <a:pt x="420" y="17"/>
                    <a:pt x="181" y="3"/>
                  </a:cubicBezTo>
                  <a:cubicBezTo>
                    <a:pt x="150" y="1"/>
                    <a:pt x="12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 rot="-565977">
              <a:off x="8123547" y="3886955"/>
              <a:ext cx="64429" cy="60364"/>
            </a:xfrm>
            <a:custGeom>
              <a:avLst/>
              <a:gdLst/>
              <a:ahLst/>
              <a:cxnLst/>
              <a:rect l="l" t="t" r="r" b="b"/>
              <a:pathLst>
                <a:path w="444" h="416" extrusionOk="0">
                  <a:moveTo>
                    <a:pt x="56" y="0"/>
                  </a:moveTo>
                  <a:cubicBezTo>
                    <a:pt x="1" y="0"/>
                    <a:pt x="146" y="47"/>
                    <a:pt x="146" y="47"/>
                  </a:cubicBezTo>
                  <a:cubicBezTo>
                    <a:pt x="146" y="47"/>
                    <a:pt x="364" y="100"/>
                    <a:pt x="401" y="318"/>
                  </a:cubicBezTo>
                  <a:cubicBezTo>
                    <a:pt x="413" y="390"/>
                    <a:pt x="422" y="415"/>
                    <a:pt x="428" y="415"/>
                  </a:cubicBezTo>
                  <a:cubicBezTo>
                    <a:pt x="441" y="415"/>
                    <a:pt x="443" y="310"/>
                    <a:pt x="437" y="276"/>
                  </a:cubicBezTo>
                  <a:cubicBezTo>
                    <a:pt x="429" y="225"/>
                    <a:pt x="384" y="51"/>
                    <a:pt x="149" y="12"/>
                  </a:cubicBezTo>
                  <a:cubicBezTo>
                    <a:pt x="100" y="4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 rot="-565977">
              <a:off x="8157490" y="3850546"/>
              <a:ext cx="49773" cy="71972"/>
            </a:xfrm>
            <a:custGeom>
              <a:avLst/>
              <a:gdLst/>
              <a:ahLst/>
              <a:cxnLst/>
              <a:rect l="l" t="t" r="r" b="b"/>
              <a:pathLst>
                <a:path w="343" h="496" extrusionOk="0">
                  <a:moveTo>
                    <a:pt x="26" y="1"/>
                  </a:moveTo>
                  <a:cubicBezTo>
                    <a:pt x="1" y="1"/>
                    <a:pt x="110" y="69"/>
                    <a:pt x="110" y="69"/>
                  </a:cubicBezTo>
                  <a:cubicBezTo>
                    <a:pt x="110" y="69"/>
                    <a:pt x="310" y="174"/>
                    <a:pt x="293" y="394"/>
                  </a:cubicBezTo>
                  <a:cubicBezTo>
                    <a:pt x="287" y="469"/>
                    <a:pt x="290" y="495"/>
                    <a:pt x="297" y="495"/>
                  </a:cubicBezTo>
                  <a:cubicBezTo>
                    <a:pt x="309" y="495"/>
                    <a:pt x="336" y="395"/>
                    <a:pt x="339" y="362"/>
                  </a:cubicBezTo>
                  <a:cubicBezTo>
                    <a:pt x="342" y="311"/>
                    <a:pt x="341" y="131"/>
                    <a:pt x="123" y="36"/>
                  </a:cubicBezTo>
                  <a:cubicBezTo>
                    <a:pt x="63" y="10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 rot="-565977">
              <a:off x="8179504" y="3966119"/>
              <a:ext cx="85615" cy="24958"/>
            </a:xfrm>
            <a:custGeom>
              <a:avLst/>
              <a:gdLst/>
              <a:ahLst/>
              <a:cxnLst/>
              <a:rect l="l" t="t" r="r" b="b"/>
              <a:pathLst>
                <a:path w="590" h="172" extrusionOk="0">
                  <a:moveTo>
                    <a:pt x="297" y="1"/>
                  </a:moveTo>
                  <a:cubicBezTo>
                    <a:pt x="238" y="1"/>
                    <a:pt x="168" y="18"/>
                    <a:pt x="91" y="69"/>
                  </a:cubicBezTo>
                  <a:cubicBezTo>
                    <a:pt x="14" y="121"/>
                    <a:pt x="0" y="137"/>
                    <a:pt x="12" y="137"/>
                  </a:cubicBezTo>
                  <a:cubicBezTo>
                    <a:pt x="30" y="137"/>
                    <a:pt x="113" y="97"/>
                    <a:pt x="113" y="97"/>
                  </a:cubicBezTo>
                  <a:cubicBezTo>
                    <a:pt x="113" y="97"/>
                    <a:pt x="190" y="54"/>
                    <a:pt x="290" y="54"/>
                  </a:cubicBezTo>
                  <a:cubicBezTo>
                    <a:pt x="351" y="54"/>
                    <a:pt x="419" y="69"/>
                    <a:pt x="485" y="119"/>
                  </a:cubicBezTo>
                  <a:cubicBezTo>
                    <a:pt x="536" y="157"/>
                    <a:pt x="561" y="172"/>
                    <a:pt x="569" y="172"/>
                  </a:cubicBezTo>
                  <a:cubicBezTo>
                    <a:pt x="590" y="172"/>
                    <a:pt x="512" y="85"/>
                    <a:pt x="483" y="63"/>
                  </a:cubicBezTo>
                  <a:cubicBezTo>
                    <a:pt x="458" y="44"/>
                    <a:pt x="391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 rot="-565977">
              <a:off x="8180171" y="3932585"/>
              <a:ext cx="84599" cy="29311"/>
            </a:xfrm>
            <a:custGeom>
              <a:avLst/>
              <a:gdLst/>
              <a:ahLst/>
              <a:cxnLst/>
              <a:rect l="l" t="t" r="r" b="b"/>
              <a:pathLst>
                <a:path w="583" h="202" extrusionOk="0">
                  <a:moveTo>
                    <a:pt x="278" y="1"/>
                  </a:moveTo>
                  <a:cubicBezTo>
                    <a:pt x="226" y="1"/>
                    <a:pt x="167" y="14"/>
                    <a:pt x="100" y="48"/>
                  </a:cubicBezTo>
                  <a:cubicBezTo>
                    <a:pt x="13" y="93"/>
                    <a:pt x="0" y="107"/>
                    <a:pt x="15" y="107"/>
                  </a:cubicBezTo>
                  <a:cubicBezTo>
                    <a:pt x="37" y="107"/>
                    <a:pt x="118" y="79"/>
                    <a:pt x="118" y="79"/>
                  </a:cubicBezTo>
                  <a:cubicBezTo>
                    <a:pt x="118" y="79"/>
                    <a:pt x="179" y="52"/>
                    <a:pt x="260" y="52"/>
                  </a:cubicBezTo>
                  <a:cubicBezTo>
                    <a:pt x="329" y="52"/>
                    <a:pt x="411" y="71"/>
                    <a:pt x="485" y="140"/>
                  </a:cubicBezTo>
                  <a:cubicBezTo>
                    <a:pt x="533" y="185"/>
                    <a:pt x="556" y="201"/>
                    <a:pt x="564" y="201"/>
                  </a:cubicBezTo>
                  <a:cubicBezTo>
                    <a:pt x="583" y="201"/>
                    <a:pt x="515" y="108"/>
                    <a:pt x="489" y="83"/>
                  </a:cubicBezTo>
                  <a:cubicBezTo>
                    <a:pt x="463" y="60"/>
                    <a:pt x="390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4"/>
            <p:cNvSpPr/>
            <p:nvPr/>
          </p:nvSpPr>
          <p:spPr>
            <a:xfrm rot="-565977">
              <a:off x="8200285" y="3897979"/>
              <a:ext cx="81116" cy="39904"/>
            </a:xfrm>
            <a:custGeom>
              <a:avLst/>
              <a:gdLst/>
              <a:ahLst/>
              <a:cxnLst/>
              <a:rect l="l" t="t" r="r" b="b"/>
              <a:pathLst>
                <a:path w="559" h="275" extrusionOk="0">
                  <a:moveTo>
                    <a:pt x="232" y="0"/>
                  </a:moveTo>
                  <a:cubicBezTo>
                    <a:pt x="200" y="0"/>
                    <a:pt x="166" y="4"/>
                    <a:pt x="129" y="13"/>
                  </a:cubicBezTo>
                  <a:cubicBezTo>
                    <a:pt x="0" y="45"/>
                    <a:pt x="18" y="52"/>
                    <a:pt x="58" y="52"/>
                  </a:cubicBezTo>
                  <a:cubicBezTo>
                    <a:pt x="91" y="52"/>
                    <a:pt x="139" y="47"/>
                    <a:pt x="139" y="47"/>
                  </a:cubicBezTo>
                  <a:cubicBezTo>
                    <a:pt x="139" y="47"/>
                    <a:pt x="157" y="44"/>
                    <a:pt x="186" y="44"/>
                  </a:cubicBezTo>
                  <a:cubicBezTo>
                    <a:pt x="257" y="44"/>
                    <a:pt x="395" y="63"/>
                    <a:pt x="480" y="196"/>
                  </a:cubicBezTo>
                  <a:cubicBezTo>
                    <a:pt x="518" y="253"/>
                    <a:pt x="536" y="274"/>
                    <a:pt x="543" y="274"/>
                  </a:cubicBezTo>
                  <a:cubicBezTo>
                    <a:pt x="559" y="274"/>
                    <a:pt x="517" y="171"/>
                    <a:pt x="497" y="142"/>
                  </a:cubicBezTo>
                  <a:cubicBezTo>
                    <a:pt x="475" y="106"/>
                    <a:pt x="393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4"/>
            <p:cNvSpPr/>
            <p:nvPr/>
          </p:nvSpPr>
          <p:spPr>
            <a:xfrm rot="-565977">
              <a:off x="8255047" y="3954772"/>
              <a:ext cx="43678" cy="78647"/>
            </a:xfrm>
            <a:custGeom>
              <a:avLst/>
              <a:gdLst/>
              <a:ahLst/>
              <a:cxnLst/>
              <a:rect l="l" t="t" r="r" b="b"/>
              <a:pathLst>
                <a:path w="301" h="542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8" y="85"/>
                    <a:pt x="88" y="85"/>
                  </a:cubicBezTo>
                  <a:cubicBezTo>
                    <a:pt x="88" y="85"/>
                    <a:pt x="261" y="230"/>
                    <a:pt x="197" y="442"/>
                  </a:cubicBezTo>
                  <a:cubicBezTo>
                    <a:pt x="174" y="516"/>
                    <a:pt x="172" y="541"/>
                    <a:pt x="179" y="541"/>
                  </a:cubicBezTo>
                  <a:cubicBezTo>
                    <a:pt x="193" y="541"/>
                    <a:pt x="239" y="452"/>
                    <a:pt x="249" y="419"/>
                  </a:cubicBezTo>
                  <a:cubicBezTo>
                    <a:pt x="263" y="371"/>
                    <a:pt x="300" y="195"/>
                    <a:pt x="107" y="56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 rot="-565977">
              <a:off x="8357182" y="3897222"/>
              <a:ext cx="45129" cy="77341"/>
            </a:xfrm>
            <a:custGeom>
              <a:avLst/>
              <a:gdLst/>
              <a:ahLst/>
              <a:cxnLst/>
              <a:rect l="l" t="t" r="r" b="b"/>
              <a:pathLst>
                <a:path w="311" h="533" extrusionOk="0">
                  <a:moveTo>
                    <a:pt x="19" y="1"/>
                  </a:moveTo>
                  <a:lnTo>
                    <a:pt x="19" y="1"/>
                  </a:lnTo>
                  <a:cubicBezTo>
                    <a:pt x="0" y="1"/>
                    <a:pt x="93" y="82"/>
                    <a:pt x="93" y="82"/>
                  </a:cubicBezTo>
                  <a:cubicBezTo>
                    <a:pt x="93" y="82"/>
                    <a:pt x="273" y="217"/>
                    <a:pt x="222" y="432"/>
                  </a:cubicBezTo>
                  <a:cubicBezTo>
                    <a:pt x="204" y="506"/>
                    <a:pt x="203" y="532"/>
                    <a:pt x="210" y="532"/>
                  </a:cubicBezTo>
                  <a:cubicBezTo>
                    <a:pt x="223" y="532"/>
                    <a:pt x="264" y="440"/>
                    <a:pt x="272" y="407"/>
                  </a:cubicBezTo>
                  <a:cubicBezTo>
                    <a:pt x="284" y="358"/>
                    <a:pt x="311" y="180"/>
                    <a:pt x="110" y="51"/>
                  </a:cubicBezTo>
                  <a:cubicBezTo>
                    <a:pt x="52" y="14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 rot="-565977">
              <a:off x="8267896" y="3940243"/>
              <a:ext cx="58915" cy="64572"/>
            </a:xfrm>
            <a:custGeom>
              <a:avLst/>
              <a:gdLst/>
              <a:ahLst/>
              <a:cxnLst/>
              <a:rect l="l" t="t" r="r" b="b"/>
              <a:pathLst>
                <a:path w="406" h="445" extrusionOk="0">
                  <a:moveTo>
                    <a:pt x="39" y="1"/>
                  </a:moveTo>
                  <a:cubicBezTo>
                    <a:pt x="1" y="1"/>
                    <a:pt x="130" y="54"/>
                    <a:pt x="130" y="54"/>
                  </a:cubicBezTo>
                  <a:cubicBezTo>
                    <a:pt x="130" y="54"/>
                    <a:pt x="344" y="126"/>
                    <a:pt x="363" y="346"/>
                  </a:cubicBezTo>
                  <a:cubicBezTo>
                    <a:pt x="369" y="419"/>
                    <a:pt x="376" y="445"/>
                    <a:pt x="382" y="445"/>
                  </a:cubicBezTo>
                  <a:cubicBezTo>
                    <a:pt x="395" y="445"/>
                    <a:pt x="405" y="340"/>
                    <a:pt x="402" y="306"/>
                  </a:cubicBezTo>
                  <a:cubicBezTo>
                    <a:pt x="398" y="256"/>
                    <a:pt x="368" y="79"/>
                    <a:pt x="136" y="20"/>
                  </a:cubicBezTo>
                  <a:cubicBezTo>
                    <a:pt x="81" y="6"/>
                    <a:pt x="52" y="1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 rot="-565977">
              <a:off x="8327715" y="3920448"/>
              <a:ext cx="44113" cy="78211"/>
            </a:xfrm>
            <a:custGeom>
              <a:avLst/>
              <a:gdLst/>
              <a:ahLst/>
              <a:cxnLst/>
              <a:rect l="l" t="t" r="r" b="b"/>
              <a:pathLst>
                <a:path w="304" h="539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9" y="84"/>
                    <a:pt x="89" y="84"/>
                  </a:cubicBezTo>
                  <a:cubicBezTo>
                    <a:pt x="89" y="84"/>
                    <a:pt x="264" y="226"/>
                    <a:pt x="203" y="439"/>
                  </a:cubicBezTo>
                  <a:cubicBezTo>
                    <a:pt x="182" y="513"/>
                    <a:pt x="181" y="539"/>
                    <a:pt x="188" y="539"/>
                  </a:cubicBezTo>
                  <a:cubicBezTo>
                    <a:pt x="201" y="539"/>
                    <a:pt x="246" y="448"/>
                    <a:pt x="255" y="416"/>
                  </a:cubicBezTo>
                  <a:cubicBezTo>
                    <a:pt x="268" y="367"/>
                    <a:pt x="303" y="191"/>
                    <a:pt x="107" y="55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 rot="-565977">
              <a:off x="8212252" y="3976353"/>
              <a:ext cx="54416" cy="66603"/>
            </a:xfrm>
            <a:custGeom>
              <a:avLst/>
              <a:gdLst/>
              <a:ahLst/>
              <a:cxnLst/>
              <a:rect l="l" t="t" r="r" b="b"/>
              <a:pathLst>
                <a:path w="375" h="459" extrusionOk="0">
                  <a:moveTo>
                    <a:pt x="364" y="0"/>
                  </a:moveTo>
                  <a:cubicBezTo>
                    <a:pt x="351" y="0"/>
                    <a:pt x="318" y="16"/>
                    <a:pt x="296" y="32"/>
                  </a:cubicBezTo>
                  <a:cubicBezTo>
                    <a:pt x="296" y="32"/>
                    <a:pt x="205" y="80"/>
                    <a:pt x="102" y="260"/>
                  </a:cubicBezTo>
                  <a:cubicBezTo>
                    <a:pt x="22" y="399"/>
                    <a:pt x="0" y="458"/>
                    <a:pt x="19" y="458"/>
                  </a:cubicBezTo>
                  <a:cubicBezTo>
                    <a:pt x="25" y="458"/>
                    <a:pt x="35" y="453"/>
                    <a:pt x="49" y="442"/>
                  </a:cubicBezTo>
                  <a:cubicBezTo>
                    <a:pt x="106" y="394"/>
                    <a:pt x="295" y="87"/>
                    <a:pt x="350" y="33"/>
                  </a:cubicBezTo>
                  <a:cubicBezTo>
                    <a:pt x="374" y="9"/>
                    <a:pt x="375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 rot="-565977">
              <a:off x="8211207" y="3844106"/>
              <a:ext cx="53110" cy="67183"/>
            </a:xfrm>
            <a:custGeom>
              <a:avLst/>
              <a:gdLst/>
              <a:ahLst/>
              <a:cxnLst/>
              <a:rect l="l" t="t" r="r" b="b"/>
              <a:pathLst>
                <a:path w="366" h="463" extrusionOk="0">
                  <a:moveTo>
                    <a:pt x="355" y="0"/>
                  </a:moveTo>
                  <a:cubicBezTo>
                    <a:pt x="342" y="0"/>
                    <a:pt x="309" y="16"/>
                    <a:pt x="287" y="32"/>
                  </a:cubicBezTo>
                  <a:cubicBezTo>
                    <a:pt x="287" y="32"/>
                    <a:pt x="207" y="106"/>
                    <a:pt x="104" y="288"/>
                  </a:cubicBezTo>
                  <a:cubicBezTo>
                    <a:pt x="31" y="416"/>
                    <a:pt x="1" y="463"/>
                    <a:pt x="10" y="463"/>
                  </a:cubicBezTo>
                  <a:cubicBezTo>
                    <a:pt x="13" y="463"/>
                    <a:pt x="23" y="455"/>
                    <a:pt x="39" y="442"/>
                  </a:cubicBezTo>
                  <a:cubicBezTo>
                    <a:pt x="97" y="395"/>
                    <a:pt x="286" y="87"/>
                    <a:pt x="341" y="32"/>
                  </a:cubicBezTo>
                  <a:cubicBezTo>
                    <a:pt x="365" y="9"/>
                    <a:pt x="365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6A3D08B-3E09-A580-E9C4-65DFDC3EC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4" y="712809"/>
            <a:ext cx="6676652" cy="440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8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 txBox="1">
            <a:spLocks noGrp="1"/>
          </p:cNvSpPr>
          <p:nvPr>
            <p:ph type="subTitle" idx="16"/>
          </p:nvPr>
        </p:nvSpPr>
        <p:spPr>
          <a:xfrm>
            <a:off x="715100" y="1762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3C3B"/>
                </a:solidFill>
              </a:rPr>
              <a:t>Summary</a:t>
            </a:r>
            <a:endParaRPr lang="vi-VN"/>
          </a:p>
        </p:txBody>
      </p:sp>
      <p:sp>
        <p:nvSpPr>
          <p:cNvPr id="393" name="Google Shape;393;p30"/>
          <p:cNvSpPr txBox="1">
            <a:spLocks noGrp="1"/>
          </p:cNvSpPr>
          <p:nvPr>
            <p:ph type="subTitle" idx="17"/>
          </p:nvPr>
        </p:nvSpPr>
        <p:spPr>
          <a:xfrm>
            <a:off x="3403800" y="1762300"/>
            <a:ext cx="245386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work</a:t>
            </a:r>
            <a:endParaRPr/>
          </a:p>
        </p:txBody>
      </p:sp>
      <p:sp>
        <p:nvSpPr>
          <p:cNvPr id="394" name="Google Shape;394;p30"/>
          <p:cNvSpPr txBox="1">
            <a:spLocks noGrp="1"/>
          </p:cNvSpPr>
          <p:nvPr>
            <p:ph type="subTitle" idx="18"/>
          </p:nvPr>
        </p:nvSpPr>
        <p:spPr>
          <a:xfrm>
            <a:off x="6087600" y="1762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Approaches</a:t>
            </a:r>
            <a:endParaRPr/>
          </a:p>
        </p:txBody>
      </p:sp>
      <p:sp>
        <p:nvSpPr>
          <p:cNvPr id="396" name="Google Shape;396;p30"/>
          <p:cNvSpPr txBox="1">
            <a:spLocks noGrp="1"/>
          </p:cNvSpPr>
          <p:nvPr>
            <p:ph type="subTitle" idx="20"/>
          </p:nvPr>
        </p:nvSpPr>
        <p:spPr>
          <a:xfrm>
            <a:off x="726600" y="361975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397" name="Google Shape;397;p30"/>
          <p:cNvSpPr txBox="1">
            <a:spLocks noGrp="1"/>
          </p:cNvSpPr>
          <p:nvPr>
            <p:ph type="subTitle" idx="21"/>
          </p:nvPr>
        </p:nvSpPr>
        <p:spPr>
          <a:xfrm>
            <a:off x="3410400" y="361975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98" name="Google Shape;398;p30"/>
          <p:cNvSpPr txBox="1">
            <a:spLocks noGrp="1"/>
          </p:cNvSpPr>
          <p:nvPr>
            <p:ph type="title" idx="2"/>
          </p:nvPr>
        </p:nvSpPr>
        <p:spPr>
          <a:xfrm>
            <a:off x="720000" y="1302000"/>
            <a:ext cx="597300" cy="4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9" name="Google Shape;399;p30"/>
          <p:cNvSpPr txBox="1">
            <a:spLocks noGrp="1"/>
          </p:cNvSpPr>
          <p:nvPr>
            <p:ph type="title" idx="3"/>
          </p:nvPr>
        </p:nvSpPr>
        <p:spPr>
          <a:xfrm>
            <a:off x="3403800" y="1302000"/>
            <a:ext cx="597300" cy="4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0" name="Google Shape;400;p30"/>
          <p:cNvSpPr txBox="1">
            <a:spLocks noGrp="1"/>
          </p:cNvSpPr>
          <p:nvPr>
            <p:ph type="title" idx="5"/>
          </p:nvPr>
        </p:nvSpPr>
        <p:spPr>
          <a:xfrm>
            <a:off x="6092500" y="1302000"/>
            <a:ext cx="597300" cy="4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02" name="Google Shape;402;p30"/>
          <p:cNvSpPr txBox="1">
            <a:spLocks noGrp="1"/>
          </p:cNvSpPr>
          <p:nvPr>
            <p:ph type="title" idx="9"/>
          </p:nvPr>
        </p:nvSpPr>
        <p:spPr>
          <a:xfrm>
            <a:off x="726600" y="3159063"/>
            <a:ext cx="59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3" name="Google Shape;403;p30"/>
          <p:cNvSpPr txBox="1">
            <a:spLocks noGrp="1"/>
          </p:cNvSpPr>
          <p:nvPr>
            <p:ph type="title" idx="14"/>
          </p:nvPr>
        </p:nvSpPr>
        <p:spPr>
          <a:xfrm>
            <a:off x="3415300" y="3159063"/>
            <a:ext cx="59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04" name="Google Shape;404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2"/>
                </a:solidFill>
              </a:rPr>
              <a:t>CONTENTS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405" name="Google Shape;405;p30"/>
          <p:cNvCxnSpPr/>
          <p:nvPr/>
        </p:nvCxnSpPr>
        <p:spPr>
          <a:xfrm>
            <a:off x="726600" y="2243800"/>
            <a:ext cx="225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30"/>
          <p:cNvCxnSpPr/>
          <p:nvPr/>
        </p:nvCxnSpPr>
        <p:spPr>
          <a:xfrm>
            <a:off x="3444550" y="2243800"/>
            <a:ext cx="225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30"/>
          <p:cNvCxnSpPr/>
          <p:nvPr/>
        </p:nvCxnSpPr>
        <p:spPr>
          <a:xfrm>
            <a:off x="6092500" y="2243800"/>
            <a:ext cx="225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30"/>
          <p:cNvCxnSpPr/>
          <p:nvPr/>
        </p:nvCxnSpPr>
        <p:spPr>
          <a:xfrm>
            <a:off x="767350" y="4094248"/>
            <a:ext cx="225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30"/>
          <p:cNvCxnSpPr/>
          <p:nvPr/>
        </p:nvCxnSpPr>
        <p:spPr>
          <a:xfrm>
            <a:off x="3415300" y="4094248"/>
            <a:ext cx="225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30"/>
          <p:cNvSpPr/>
          <p:nvPr/>
        </p:nvSpPr>
        <p:spPr>
          <a:xfrm>
            <a:off x="8308216" y="166420"/>
            <a:ext cx="1561" cy="1068"/>
          </a:xfrm>
          <a:custGeom>
            <a:avLst/>
            <a:gdLst/>
            <a:ahLst/>
            <a:cxnLst/>
            <a:rect l="l" t="t" r="r" b="b"/>
            <a:pathLst>
              <a:path w="19" h="13" extrusionOk="0">
                <a:moveTo>
                  <a:pt x="18" y="1"/>
                </a:moveTo>
                <a:lnTo>
                  <a:pt x="0" y="12"/>
                </a:lnTo>
                <a:cubicBezTo>
                  <a:pt x="1" y="12"/>
                  <a:pt x="1" y="13"/>
                  <a:pt x="2" y="13"/>
                </a:cubicBezTo>
                <a:cubicBezTo>
                  <a:pt x="8" y="13"/>
                  <a:pt x="18" y="1"/>
                  <a:pt x="18" y="1"/>
                </a:cubicBezTo>
                <a:close/>
              </a:path>
            </a:pathLst>
          </a:custGeom>
          <a:solidFill>
            <a:srgbClr val="C45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0"/>
          <p:cNvGrpSpPr/>
          <p:nvPr/>
        </p:nvGrpSpPr>
        <p:grpSpPr>
          <a:xfrm>
            <a:off x="8459557" y="166427"/>
            <a:ext cx="597301" cy="541102"/>
            <a:chOff x="7443684" y="123535"/>
            <a:chExt cx="968230" cy="877130"/>
          </a:xfrm>
        </p:grpSpPr>
        <p:sp>
          <p:nvSpPr>
            <p:cNvPr id="413" name="Google Shape;413;p30"/>
            <p:cNvSpPr/>
            <p:nvPr/>
          </p:nvSpPr>
          <p:spPr>
            <a:xfrm>
              <a:off x="8225567" y="539901"/>
              <a:ext cx="26291" cy="17747"/>
            </a:xfrm>
            <a:custGeom>
              <a:avLst/>
              <a:gdLst/>
              <a:ahLst/>
              <a:cxnLst/>
              <a:rect l="l" t="t" r="r" b="b"/>
              <a:pathLst>
                <a:path w="320" h="216" extrusionOk="0">
                  <a:moveTo>
                    <a:pt x="49" y="1"/>
                  </a:moveTo>
                  <a:cubicBezTo>
                    <a:pt x="34" y="1"/>
                    <a:pt x="20" y="8"/>
                    <a:pt x="12" y="22"/>
                  </a:cubicBezTo>
                  <a:cubicBezTo>
                    <a:pt x="1" y="42"/>
                    <a:pt x="7" y="68"/>
                    <a:pt x="28" y="81"/>
                  </a:cubicBezTo>
                  <a:lnTo>
                    <a:pt x="248" y="210"/>
                  </a:lnTo>
                  <a:cubicBezTo>
                    <a:pt x="255" y="215"/>
                    <a:pt x="263" y="216"/>
                    <a:pt x="270" y="216"/>
                  </a:cubicBezTo>
                  <a:cubicBezTo>
                    <a:pt x="284" y="216"/>
                    <a:pt x="299" y="209"/>
                    <a:pt x="307" y="194"/>
                  </a:cubicBezTo>
                  <a:cubicBezTo>
                    <a:pt x="319" y="174"/>
                    <a:pt x="312" y="148"/>
                    <a:pt x="292" y="136"/>
                  </a:cubicBezTo>
                  <a:lnTo>
                    <a:pt x="70" y="6"/>
                  </a:lnTo>
                  <a:cubicBezTo>
                    <a:pt x="64" y="3"/>
                    <a:pt x="56" y="1"/>
                    <a:pt x="49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8134866" y="441807"/>
              <a:ext cx="26373" cy="17829"/>
            </a:xfrm>
            <a:custGeom>
              <a:avLst/>
              <a:gdLst/>
              <a:ahLst/>
              <a:cxnLst/>
              <a:rect l="l" t="t" r="r" b="b"/>
              <a:pathLst>
                <a:path w="321" h="217" extrusionOk="0">
                  <a:moveTo>
                    <a:pt x="271" y="1"/>
                  </a:moveTo>
                  <a:cubicBezTo>
                    <a:pt x="264" y="1"/>
                    <a:pt x="256" y="3"/>
                    <a:pt x="250" y="7"/>
                  </a:cubicBezTo>
                  <a:lnTo>
                    <a:pt x="29" y="136"/>
                  </a:lnTo>
                  <a:cubicBezTo>
                    <a:pt x="8" y="148"/>
                    <a:pt x="1" y="175"/>
                    <a:pt x="13" y="195"/>
                  </a:cubicBezTo>
                  <a:cubicBezTo>
                    <a:pt x="21" y="208"/>
                    <a:pt x="36" y="216"/>
                    <a:pt x="51" y="216"/>
                  </a:cubicBezTo>
                  <a:cubicBezTo>
                    <a:pt x="57" y="216"/>
                    <a:pt x="65" y="214"/>
                    <a:pt x="72" y="211"/>
                  </a:cubicBezTo>
                  <a:lnTo>
                    <a:pt x="293" y="81"/>
                  </a:lnTo>
                  <a:cubicBezTo>
                    <a:pt x="314" y="69"/>
                    <a:pt x="321" y="43"/>
                    <a:pt x="308" y="23"/>
                  </a:cubicBezTo>
                  <a:cubicBezTo>
                    <a:pt x="300" y="9"/>
                    <a:pt x="286" y="1"/>
                    <a:pt x="27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7761629" y="864582"/>
              <a:ext cx="26373" cy="17664"/>
            </a:xfrm>
            <a:custGeom>
              <a:avLst/>
              <a:gdLst/>
              <a:ahLst/>
              <a:cxnLst/>
              <a:rect l="l" t="t" r="r" b="b"/>
              <a:pathLst>
                <a:path w="321" h="215" extrusionOk="0">
                  <a:moveTo>
                    <a:pt x="270" y="0"/>
                  </a:moveTo>
                  <a:cubicBezTo>
                    <a:pt x="263" y="0"/>
                    <a:pt x="256" y="2"/>
                    <a:pt x="249" y="6"/>
                  </a:cubicBezTo>
                  <a:lnTo>
                    <a:pt x="27" y="134"/>
                  </a:lnTo>
                  <a:cubicBezTo>
                    <a:pt x="7" y="145"/>
                    <a:pt x="0" y="172"/>
                    <a:pt x="12" y="193"/>
                  </a:cubicBezTo>
                  <a:cubicBezTo>
                    <a:pt x="20" y="206"/>
                    <a:pt x="34" y="214"/>
                    <a:pt x="49" y="214"/>
                  </a:cubicBezTo>
                  <a:cubicBezTo>
                    <a:pt x="57" y="214"/>
                    <a:pt x="63" y="212"/>
                    <a:pt x="70" y="208"/>
                  </a:cubicBezTo>
                  <a:lnTo>
                    <a:pt x="292" y="80"/>
                  </a:lnTo>
                  <a:cubicBezTo>
                    <a:pt x="312" y="68"/>
                    <a:pt x="320" y="42"/>
                    <a:pt x="308" y="21"/>
                  </a:cubicBezTo>
                  <a:cubicBezTo>
                    <a:pt x="300" y="8"/>
                    <a:pt x="285" y="0"/>
                    <a:pt x="27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8054024" y="598150"/>
              <a:ext cx="78709" cy="79120"/>
            </a:xfrm>
            <a:custGeom>
              <a:avLst/>
              <a:gdLst/>
              <a:ahLst/>
              <a:cxnLst/>
              <a:rect l="l" t="t" r="r" b="b"/>
              <a:pathLst>
                <a:path w="958" h="963" extrusionOk="0">
                  <a:moveTo>
                    <a:pt x="661" y="0"/>
                  </a:moveTo>
                  <a:lnTo>
                    <a:pt x="1" y="428"/>
                  </a:lnTo>
                  <a:lnTo>
                    <a:pt x="931" y="963"/>
                  </a:lnTo>
                  <a:lnTo>
                    <a:pt x="958" y="163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8164360" y="357762"/>
              <a:ext cx="117489" cy="133428"/>
            </a:xfrm>
            <a:custGeom>
              <a:avLst/>
              <a:gdLst/>
              <a:ahLst/>
              <a:cxnLst/>
              <a:rect l="l" t="t" r="r" b="b"/>
              <a:pathLst>
                <a:path w="1430" h="1624" extrusionOk="0">
                  <a:moveTo>
                    <a:pt x="997" y="0"/>
                  </a:moveTo>
                  <a:cubicBezTo>
                    <a:pt x="837" y="0"/>
                    <a:pt x="645" y="98"/>
                    <a:pt x="467" y="288"/>
                  </a:cubicBezTo>
                  <a:cubicBezTo>
                    <a:pt x="149" y="629"/>
                    <a:pt x="0" y="1141"/>
                    <a:pt x="136" y="1431"/>
                  </a:cubicBezTo>
                  <a:cubicBezTo>
                    <a:pt x="198" y="1560"/>
                    <a:pt x="305" y="1624"/>
                    <a:pt x="434" y="1624"/>
                  </a:cubicBezTo>
                  <a:cubicBezTo>
                    <a:pt x="593" y="1624"/>
                    <a:pt x="785" y="1526"/>
                    <a:pt x="962" y="1337"/>
                  </a:cubicBezTo>
                  <a:cubicBezTo>
                    <a:pt x="1282" y="995"/>
                    <a:pt x="1429" y="483"/>
                    <a:pt x="1293" y="193"/>
                  </a:cubicBezTo>
                  <a:cubicBezTo>
                    <a:pt x="1232" y="64"/>
                    <a:pt x="1125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8123611" y="197722"/>
              <a:ext cx="114942" cy="68439"/>
            </a:xfrm>
            <a:custGeom>
              <a:avLst/>
              <a:gdLst/>
              <a:ahLst/>
              <a:cxnLst/>
              <a:rect l="l" t="t" r="r" b="b"/>
              <a:pathLst>
                <a:path w="1399" h="833" extrusionOk="0">
                  <a:moveTo>
                    <a:pt x="378" y="0"/>
                  </a:moveTo>
                  <a:lnTo>
                    <a:pt x="1" y="223"/>
                  </a:lnTo>
                  <a:lnTo>
                    <a:pt x="522" y="522"/>
                  </a:lnTo>
                  <a:lnTo>
                    <a:pt x="983" y="833"/>
                  </a:lnTo>
                  <a:lnTo>
                    <a:pt x="1398" y="587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7989038" y="235185"/>
              <a:ext cx="141151" cy="182067"/>
            </a:xfrm>
            <a:custGeom>
              <a:avLst/>
              <a:gdLst/>
              <a:ahLst/>
              <a:cxnLst/>
              <a:rect l="l" t="t" r="r" b="b"/>
              <a:pathLst>
                <a:path w="1718" h="2216" extrusionOk="0">
                  <a:moveTo>
                    <a:pt x="653" y="1"/>
                  </a:moveTo>
                  <a:lnTo>
                    <a:pt x="696" y="758"/>
                  </a:lnTo>
                  <a:lnTo>
                    <a:pt x="406" y="1270"/>
                  </a:lnTo>
                  <a:lnTo>
                    <a:pt x="90" y="1437"/>
                  </a:lnTo>
                  <a:lnTo>
                    <a:pt x="113" y="1450"/>
                  </a:lnTo>
                  <a:lnTo>
                    <a:pt x="0" y="1786"/>
                  </a:lnTo>
                  <a:lnTo>
                    <a:pt x="748" y="2215"/>
                  </a:lnTo>
                  <a:lnTo>
                    <a:pt x="1427" y="1855"/>
                  </a:lnTo>
                  <a:lnTo>
                    <a:pt x="1717" y="1344"/>
                  </a:lnTo>
                  <a:lnTo>
                    <a:pt x="1675" y="586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7998076" y="586237"/>
              <a:ext cx="54554" cy="48064"/>
            </a:xfrm>
            <a:custGeom>
              <a:avLst/>
              <a:gdLst/>
              <a:ahLst/>
              <a:cxnLst/>
              <a:rect l="l" t="t" r="r" b="b"/>
              <a:pathLst>
                <a:path w="664" h="585" extrusionOk="0">
                  <a:moveTo>
                    <a:pt x="207" y="1"/>
                  </a:moveTo>
                  <a:lnTo>
                    <a:pt x="1" y="204"/>
                  </a:lnTo>
                  <a:lnTo>
                    <a:pt x="664" y="584"/>
                  </a:lnTo>
                  <a:lnTo>
                    <a:pt x="457" y="14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8015000" y="518212"/>
              <a:ext cx="61620" cy="79860"/>
            </a:xfrm>
            <a:custGeom>
              <a:avLst/>
              <a:gdLst/>
              <a:ahLst/>
              <a:cxnLst/>
              <a:rect l="l" t="t" r="r" b="b"/>
              <a:pathLst>
                <a:path w="750" h="972" extrusionOk="0">
                  <a:moveTo>
                    <a:pt x="484" y="0"/>
                  </a:moveTo>
                  <a:lnTo>
                    <a:pt x="484" y="351"/>
                  </a:lnTo>
                  <a:lnTo>
                    <a:pt x="1" y="829"/>
                  </a:lnTo>
                  <a:lnTo>
                    <a:pt x="251" y="972"/>
                  </a:lnTo>
                  <a:lnTo>
                    <a:pt x="749" y="152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8054681" y="481982"/>
              <a:ext cx="21937" cy="48803"/>
            </a:xfrm>
            <a:custGeom>
              <a:avLst/>
              <a:gdLst/>
              <a:ahLst/>
              <a:cxnLst/>
              <a:rect l="l" t="t" r="r" b="b"/>
              <a:pathLst>
                <a:path w="267" h="594" extrusionOk="0">
                  <a:moveTo>
                    <a:pt x="1" y="1"/>
                  </a:moveTo>
                  <a:lnTo>
                    <a:pt x="1" y="441"/>
                  </a:lnTo>
                  <a:lnTo>
                    <a:pt x="266" y="593"/>
                  </a:lnTo>
                  <a:lnTo>
                    <a:pt x="266" y="593"/>
                  </a:lnTo>
                  <a:lnTo>
                    <a:pt x="262" y="1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8042687" y="192464"/>
              <a:ext cx="123815" cy="90951"/>
            </a:xfrm>
            <a:custGeom>
              <a:avLst/>
              <a:gdLst/>
              <a:ahLst/>
              <a:cxnLst/>
              <a:rect l="l" t="t" r="r" b="b"/>
              <a:pathLst>
                <a:path w="1507" h="1107" extrusionOk="0">
                  <a:moveTo>
                    <a:pt x="486" y="0"/>
                  </a:moveTo>
                  <a:lnTo>
                    <a:pt x="0" y="521"/>
                  </a:lnTo>
                  <a:lnTo>
                    <a:pt x="1022" y="1106"/>
                  </a:lnTo>
                  <a:lnTo>
                    <a:pt x="1507" y="586"/>
                  </a:lnTo>
                  <a:lnTo>
                    <a:pt x="986" y="28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8154584" y="123535"/>
              <a:ext cx="239003" cy="127348"/>
            </a:xfrm>
            <a:custGeom>
              <a:avLst/>
              <a:gdLst/>
              <a:ahLst/>
              <a:cxnLst/>
              <a:rect l="l" t="t" r="r" b="b"/>
              <a:pathLst>
                <a:path w="2909" h="1550" extrusionOk="0">
                  <a:moveTo>
                    <a:pt x="940" y="0"/>
                  </a:moveTo>
                  <a:lnTo>
                    <a:pt x="450" y="57"/>
                  </a:lnTo>
                  <a:lnTo>
                    <a:pt x="1" y="903"/>
                  </a:lnTo>
                  <a:lnTo>
                    <a:pt x="1021" y="1489"/>
                  </a:lnTo>
                  <a:lnTo>
                    <a:pt x="1470" y="642"/>
                  </a:lnTo>
                  <a:lnTo>
                    <a:pt x="1960" y="587"/>
                  </a:lnTo>
                  <a:lnTo>
                    <a:pt x="1960" y="587"/>
                  </a:lnTo>
                  <a:lnTo>
                    <a:pt x="1933" y="1385"/>
                  </a:lnTo>
                  <a:lnTo>
                    <a:pt x="2230" y="1550"/>
                  </a:lnTo>
                  <a:lnTo>
                    <a:pt x="2908" y="1110"/>
                  </a:lnTo>
                  <a:lnTo>
                    <a:pt x="1888" y="523"/>
                  </a:lnTo>
                  <a:lnTo>
                    <a:pt x="1876" y="538"/>
                  </a:lnTo>
                  <a:cubicBezTo>
                    <a:pt x="1870" y="534"/>
                    <a:pt x="940" y="0"/>
                    <a:pt x="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7693357" y="474587"/>
              <a:ext cx="42888" cy="45270"/>
            </a:xfrm>
            <a:custGeom>
              <a:avLst/>
              <a:gdLst/>
              <a:ahLst/>
              <a:cxnLst/>
              <a:rect l="l" t="t" r="r" b="b"/>
              <a:pathLst>
                <a:path w="522" h="551" extrusionOk="0">
                  <a:moveTo>
                    <a:pt x="522" y="1"/>
                  </a:moveTo>
                  <a:cubicBezTo>
                    <a:pt x="519" y="1"/>
                    <a:pt x="0" y="550"/>
                    <a:pt x="0" y="550"/>
                  </a:cubicBezTo>
                  <a:lnTo>
                    <a:pt x="522" y="1"/>
                  </a:lnTo>
                  <a:cubicBezTo>
                    <a:pt x="522" y="1"/>
                    <a:pt x="522" y="1"/>
                    <a:pt x="522" y="1"/>
                  </a:cubicBezTo>
                  <a:close/>
                </a:path>
              </a:pathLst>
            </a:custGeom>
            <a:solidFill>
              <a:srgbClr val="008D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7720880" y="574982"/>
              <a:ext cx="140083" cy="180916"/>
            </a:xfrm>
            <a:custGeom>
              <a:avLst/>
              <a:gdLst/>
              <a:ahLst/>
              <a:cxnLst/>
              <a:rect l="l" t="t" r="r" b="b"/>
              <a:pathLst>
                <a:path w="1705" h="2202" extrusionOk="0">
                  <a:moveTo>
                    <a:pt x="1233" y="1"/>
                  </a:moveTo>
                  <a:cubicBezTo>
                    <a:pt x="1118" y="1"/>
                    <a:pt x="989" y="38"/>
                    <a:pt x="852" y="118"/>
                  </a:cubicBezTo>
                  <a:cubicBezTo>
                    <a:pt x="789" y="154"/>
                    <a:pt x="728" y="198"/>
                    <a:pt x="669" y="247"/>
                  </a:cubicBezTo>
                  <a:cubicBezTo>
                    <a:pt x="345" y="515"/>
                    <a:pt x="92" y="955"/>
                    <a:pt x="21" y="1370"/>
                  </a:cubicBezTo>
                  <a:cubicBezTo>
                    <a:pt x="8" y="1445"/>
                    <a:pt x="1" y="1521"/>
                    <a:pt x="1" y="1593"/>
                  </a:cubicBezTo>
                  <a:cubicBezTo>
                    <a:pt x="1" y="1978"/>
                    <a:pt x="192" y="2202"/>
                    <a:pt x="472" y="2202"/>
                  </a:cubicBezTo>
                  <a:cubicBezTo>
                    <a:pt x="586" y="2202"/>
                    <a:pt x="715" y="2164"/>
                    <a:pt x="852" y="2085"/>
                  </a:cubicBezTo>
                  <a:cubicBezTo>
                    <a:pt x="1323" y="1813"/>
                    <a:pt x="1705" y="1152"/>
                    <a:pt x="1705" y="610"/>
                  </a:cubicBezTo>
                  <a:cubicBezTo>
                    <a:pt x="1705" y="224"/>
                    <a:pt x="1513" y="1"/>
                    <a:pt x="12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7443684" y="605626"/>
              <a:ext cx="172372" cy="178287"/>
            </a:xfrm>
            <a:custGeom>
              <a:avLst/>
              <a:gdLst/>
              <a:ahLst/>
              <a:cxnLst/>
              <a:rect l="l" t="t" r="r" b="b"/>
              <a:pathLst>
                <a:path w="2098" h="2170" extrusionOk="0">
                  <a:moveTo>
                    <a:pt x="1082" y="0"/>
                  </a:moveTo>
                  <a:lnTo>
                    <a:pt x="867" y="727"/>
                  </a:lnTo>
                  <a:lnTo>
                    <a:pt x="0" y="1583"/>
                  </a:lnTo>
                  <a:lnTo>
                    <a:pt x="1015" y="2169"/>
                  </a:lnTo>
                  <a:lnTo>
                    <a:pt x="1882" y="1312"/>
                  </a:lnTo>
                  <a:lnTo>
                    <a:pt x="2098" y="587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7500125" y="545570"/>
              <a:ext cx="115928" cy="108287"/>
            </a:xfrm>
            <a:custGeom>
              <a:avLst/>
              <a:gdLst/>
              <a:ahLst/>
              <a:cxnLst/>
              <a:rect l="l" t="t" r="r" b="b"/>
              <a:pathLst>
                <a:path w="1411" h="1318" extrusionOk="0">
                  <a:moveTo>
                    <a:pt x="0" y="0"/>
                  </a:moveTo>
                  <a:lnTo>
                    <a:pt x="395" y="731"/>
                  </a:lnTo>
                  <a:lnTo>
                    <a:pt x="1411" y="1318"/>
                  </a:lnTo>
                  <a:lnTo>
                    <a:pt x="1016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443684" y="735679"/>
              <a:ext cx="172372" cy="240975"/>
            </a:xfrm>
            <a:custGeom>
              <a:avLst/>
              <a:gdLst/>
              <a:ahLst/>
              <a:cxnLst/>
              <a:rect l="l" t="t" r="r" b="b"/>
              <a:pathLst>
                <a:path w="2098" h="2933" extrusionOk="0">
                  <a:moveTo>
                    <a:pt x="0" y="0"/>
                  </a:moveTo>
                  <a:lnTo>
                    <a:pt x="0" y="826"/>
                  </a:lnTo>
                  <a:lnTo>
                    <a:pt x="1001" y="1405"/>
                  </a:lnTo>
                  <a:lnTo>
                    <a:pt x="687" y="2346"/>
                  </a:lnTo>
                  <a:lnTo>
                    <a:pt x="1194" y="2639"/>
                  </a:lnTo>
                  <a:lnTo>
                    <a:pt x="1703" y="2933"/>
                  </a:lnTo>
                  <a:lnTo>
                    <a:pt x="2098" y="1745"/>
                  </a:lnTo>
                  <a:lnTo>
                    <a:pt x="1409" y="1347"/>
                  </a:lnTo>
                  <a:lnTo>
                    <a:pt x="1015" y="1413"/>
                  </a:lnTo>
                  <a:lnTo>
                    <a:pt x="1015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679309" y="919380"/>
              <a:ext cx="82324" cy="67700"/>
            </a:xfrm>
            <a:custGeom>
              <a:avLst/>
              <a:gdLst/>
              <a:ahLst/>
              <a:cxnLst/>
              <a:rect l="l" t="t" r="r" b="b"/>
              <a:pathLst>
                <a:path w="1002" h="824" extrusionOk="0">
                  <a:moveTo>
                    <a:pt x="693" y="1"/>
                  </a:moveTo>
                  <a:lnTo>
                    <a:pt x="171" y="53"/>
                  </a:lnTo>
                  <a:lnTo>
                    <a:pt x="0" y="246"/>
                  </a:lnTo>
                  <a:lnTo>
                    <a:pt x="1001" y="824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500125" y="329582"/>
              <a:ext cx="261515" cy="264144"/>
            </a:xfrm>
            <a:custGeom>
              <a:avLst/>
              <a:gdLst/>
              <a:ahLst/>
              <a:cxnLst/>
              <a:rect l="l" t="t" r="r" b="b"/>
              <a:pathLst>
                <a:path w="3183" h="3215" extrusionOk="0">
                  <a:moveTo>
                    <a:pt x="2167" y="0"/>
                  </a:moveTo>
                  <a:lnTo>
                    <a:pt x="1859" y="1175"/>
                  </a:lnTo>
                  <a:lnTo>
                    <a:pt x="1338" y="1729"/>
                  </a:lnTo>
                  <a:lnTo>
                    <a:pt x="507" y="1752"/>
                  </a:lnTo>
                  <a:lnTo>
                    <a:pt x="0" y="2629"/>
                  </a:lnTo>
                  <a:lnTo>
                    <a:pt x="1016" y="3215"/>
                  </a:lnTo>
                  <a:lnTo>
                    <a:pt x="1521" y="2339"/>
                  </a:lnTo>
                  <a:lnTo>
                    <a:pt x="2352" y="2315"/>
                  </a:lnTo>
                  <a:lnTo>
                    <a:pt x="2875" y="1761"/>
                  </a:lnTo>
                  <a:lnTo>
                    <a:pt x="2877" y="1750"/>
                  </a:lnTo>
                  <a:lnTo>
                    <a:pt x="3182" y="58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678076" y="282096"/>
              <a:ext cx="278687" cy="129402"/>
            </a:xfrm>
            <a:custGeom>
              <a:avLst/>
              <a:gdLst/>
              <a:ahLst/>
              <a:cxnLst/>
              <a:rect l="l" t="t" r="r" b="b"/>
              <a:pathLst>
                <a:path w="3392" h="1575" extrusionOk="0">
                  <a:moveTo>
                    <a:pt x="2377" y="0"/>
                  </a:moveTo>
                  <a:lnTo>
                    <a:pt x="1717" y="744"/>
                  </a:lnTo>
                  <a:lnTo>
                    <a:pt x="716" y="165"/>
                  </a:lnTo>
                  <a:lnTo>
                    <a:pt x="1" y="578"/>
                  </a:lnTo>
                  <a:lnTo>
                    <a:pt x="1016" y="1165"/>
                  </a:lnTo>
                  <a:lnTo>
                    <a:pt x="1731" y="752"/>
                  </a:lnTo>
                  <a:lnTo>
                    <a:pt x="1871" y="1125"/>
                  </a:lnTo>
                  <a:lnTo>
                    <a:pt x="2040" y="1575"/>
                  </a:lnTo>
                  <a:lnTo>
                    <a:pt x="2560" y="1523"/>
                  </a:lnTo>
                  <a:lnTo>
                    <a:pt x="3391" y="587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965788" y="436549"/>
              <a:ext cx="84378" cy="54554"/>
            </a:xfrm>
            <a:custGeom>
              <a:avLst/>
              <a:gdLst/>
              <a:ahLst/>
              <a:cxnLst/>
              <a:rect l="l" t="t" r="r" b="b"/>
              <a:pathLst>
                <a:path w="1027" h="664" extrusionOk="0">
                  <a:moveTo>
                    <a:pt x="63" y="1"/>
                  </a:moveTo>
                  <a:lnTo>
                    <a:pt x="1" y="187"/>
                  </a:lnTo>
                  <a:lnTo>
                    <a:pt x="216" y="663"/>
                  </a:lnTo>
                  <a:lnTo>
                    <a:pt x="1026" y="528"/>
                  </a:lnTo>
                  <a:lnTo>
                    <a:pt x="835" y="44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970882" y="381916"/>
              <a:ext cx="79613" cy="91115"/>
            </a:xfrm>
            <a:custGeom>
              <a:avLst/>
              <a:gdLst/>
              <a:ahLst/>
              <a:cxnLst/>
              <a:rect l="l" t="t" r="r" b="b"/>
              <a:pathLst>
                <a:path w="969" h="1109" extrusionOk="0">
                  <a:moveTo>
                    <a:pt x="221" y="0"/>
                  </a:moveTo>
                  <a:lnTo>
                    <a:pt x="20" y="606"/>
                  </a:lnTo>
                  <a:lnTo>
                    <a:pt x="1" y="666"/>
                  </a:lnTo>
                  <a:lnTo>
                    <a:pt x="773" y="1108"/>
                  </a:lnTo>
                  <a:lnTo>
                    <a:pt x="969" y="42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526991" y="330322"/>
              <a:ext cx="527796" cy="670343"/>
            </a:xfrm>
            <a:custGeom>
              <a:avLst/>
              <a:gdLst/>
              <a:ahLst/>
              <a:cxnLst/>
              <a:rect l="l" t="t" r="r" b="b"/>
              <a:pathLst>
                <a:path w="6424" h="8159" extrusionOk="0">
                  <a:moveTo>
                    <a:pt x="3592" y="2978"/>
                  </a:moveTo>
                  <a:cubicBezTo>
                    <a:pt x="3872" y="2978"/>
                    <a:pt x="4065" y="3201"/>
                    <a:pt x="4065" y="3587"/>
                  </a:cubicBezTo>
                  <a:cubicBezTo>
                    <a:pt x="4065" y="4130"/>
                    <a:pt x="3683" y="4791"/>
                    <a:pt x="3212" y="5063"/>
                  </a:cubicBezTo>
                  <a:cubicBezTo>
                    <a:pt x="3076" y="5142"/>
                    <a:pt x="2947" y="5179"/>
                    <a:pt x="2832" y="5179"/>
                  </a:cubicBezTo>
                  <a:cubicBezTo>
                    <a:pt x="2553" y="5179"/>
                    <a:pt x="2361" y="4957"/>
                    <a:pt x="2361" y="4571"/>
                  </a:cubicBezTo>
                  <a:cubicBezTo>
                    <a:pt x="2361" y="4499"/>
                    <a:pt x="2368" y="4423"/>
                    <a:pt x="2381" y="4348"/>
                  </a:cubicBezTo>
                  <a:cubicBezTo>
                    <a:pt x="2452" y="3933"/>
                    <a:pt x="2707" y="3493"/>
                    <a:pt x="3029" y="3224"/>
                  </a:cubicBezTo>
                  <a:cubicBezTo>
                    <a:pt x="3088" y="3176"/>
                    <a:pt x="3149" y="3132"/>
                    <a:pt x="3212" y="3095"/>
                  </a:cubicBezTo>
                  <a:cubicBezTo>
                    <a:pt x="3349" y="3016"/>
                    <a:pt x="3478" y="2978"/>
                    <a:pt x="3592" y="2978"/>
                  </a:cubicBezTo>
                  <a:close/>
                  <a:moveTo>
                    <a:pt x="5230" y="0"/>
                  </a:moveTo>
                  <a:lnTo>
                    <a:pt x="4399" y="936"/>
                  </a:lnTo>
                  <a:lnTo>
                    <a:pt x="3879" y="988"/>
                  </a:lnTo>
                  <a:lnTo>
                    <a:pt x="3710" y="538"/>
                  </a:lnTo>
                  <a:lnTo>
                    <a:pt x="3570" y="165"/>
                  </a:lnTo>
                  <a:lnTo>
                    <a:pt x="2855" y="578"/>
                  </a:lnTo>
                  <a:lnTo>
                    <a:pt x="2550" y="1741"/>
                  </a:lnTo>
                  <a:lnTo>
                    <a:pt x="2548" y="1752"/>
                  </a:lnTo>
                  <a:cubicBezTo>
                    <a:pt x="2547" y="1757"/>
                    <a:pt x="2025" y="2306"/>
                    <a:pt x="2025" y="2306"/>
                  </a:cubicBezTo>
                  <a:lnTo>
                    <a:pt x="1194" y="2330"/>
                  </a:lnTo>
                  <a:lnTo>
                    <a:pt x="689" y="3206"/>
                  </a:lnTo>
                  <a:lnTo>
                    <a:pt x="1084" y="3938"/>
                  </a:lnTo>
                  <a:lnTo>
                    <a:pt x="868" y="4664"/>
                  </a:lnTo>
                  <a:lnTo>
                    <a:pt x="1" y="5520"/>
                  </a:lnTo>
                  <a:lnTo>
                    <a:pt x="1" y="6347"/>
                  </a:lnTo>
                  <a:lnTo>
                    <a:pt x="395" y="6281"/>
                  </a:lnTo>
                  <a:lnTo>
                    <a:pt x="1084" y="6679"/>
                  </a:lnTo>
                  <a:lnTo>
                    <a:pt x="689" y="7867"/>
                  </a:lnTo>
                  <a:lnTo>
                    <a:pt x="1194" y="8158"/>
                  </a:lnTo>
                  <a:lnTo>
                    <a:pt x="1854" y="7416"/>
                  </a:lnTo>
                  <a:lnTo>
                    <a:pt x="2025" y="7223"/>
                  </a:lnTo>
                  <a:lnTo>
                    <a:pt x="2547" y="7171"/>
                  </a:lnTo>
                  <a:lnTo>
                    <a:pt x="2855" y="7994"/>
                  </a:lnTo>
                  <a:lnTo>
                    <a:pt x="3570" y="7581"/>
                  </a:lnTo>
                  <a:lnTo>
                    <a:pt x="3879" y="6402"/>
                  </a:lnTo>
                  <a:lnTo>
                    <a:pt x="4399" y="5852"/>
                  </a:lnTo>
                  <a:lnTo>
                    <a:pt x="5230" y="5829"/>
                  </a:lnTo>
                  <a:lnTo>
                    <a:pt x="5737" y="4953"/>
                  </a:lnTo>
                  <a:lnTo>
                    <a:pt x="5342" y="4221"/>
                  </a:lnTo>
                  <a:lnTo>
                    <a:pt x="5557" y="3494"/>
                  </a:lnTo>
                  <a:lnTo>
                    <a:pt x="5735" y="3319"/>
                  </a:lnTo>
                  <a:lnTo>
                    <a:pt x="5941" y="3116"/>
                  </a:lnTo>
                  <a:lnTo>
                    <a:pt x="6424" y="2638"/>
                  </a:lnTo>
                  <a:lnTo>
                    <a:pt x="6424" y="2287"/>
                  </a:lnTo>
                  <a:lnTo>
                    <a:pt x="6424" y="1847"/>
                  </a:lnTo>
                  <a:lnTo>
                    <a:pt x="6367" y="1821"/>
                  </a:lnTo>
                  <a:lnTo>
                    <a:pt x="5557" y="1956"/>
                  </a:lnTo>
                  <a:lnTo>
                    <a:pt x="5342" y="1480"/>
                  </a:lnTo>
                  <a:lnTo>
                    <a:pt x="5404" y="1294"/>
                  </a:lnTo>
                  <a:lnTo>
                    <a:pt x="5423" y="1234"/>
                  </a:lnTo>
                  <a:lnTo>
                    <a:pt x="5624" y="628"/>
                  </a:lnTo>
                  <a:lnTo>
                    <a:pt x="5737" y="292"/>
                  </a:lnTo>
                  <a:lnTo>
                    <a:pt x="5714" y="278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8034307" y="171760"/>
              <a:ext cx="377607" cy="505530"/>
            </a:xfrm>
            <a:custGeom>
              <a:avLst/>
              <a:gdLst/>
              <a:ahLst/>
              <a:cxnLst/>
              <a:rect l="l" t="t" r="r" b="b"/>
              <a:pathLst>
                <a:path w="4596" h="6153" extrusionOk="0">
                  <a:moveTo>
                    <a:pt x="2580" y="2264"/>
                  </a:moveTo>
                  <a:cubicBezTo>
                    <a:pt x="2708" y="2264"/>
                    <a:pt x="2815" y="2328"/>
                    <a:pt x="2876" y="2457"/>
                  </a:cubicBezTo>
                  <a:cubicBezTo>
                    <a:pt x="3012" y="2747"/>
                    <a:pt x="2865" y="3259"/>
                    <a:pt x="2545" y="3601"/>
                  </a:cubicBezTo>
                  <a:cubicBezTo>
                    <a:pt x="2368" y="3790"/>
                    <a:pt x="2176" y="3888"/>
                    <a:pt x="2017" y="3888"/>
                  </a:cubicBezTo>
                  <a:cubicBezTo>
                    <a:pt x="1888" y="3888"/>
                    <a:pt x="1781" y="3824"/>
                    <a:pt x="1720" y="3695"/>
                  </a:cubicBezTo>
                  <a:cubicBezTo>
                    <a:pt x="1583" y="3405"/>
                    <a:pt x="1732" y="2893"/>
                    <a:pt x="2050" y="2552"/>
                  </a:cubicBezTo>
                  <a:cubicBezTo>
                    <a:pt x="2228" y="2362"/>
                    <a:pt x="2420" y="2264"/>
                    <a:pt x="2580" y="2264"/>
                  </a:cubicBezTo>
                  <a:close/>
                  <a:moveTo>
                    <a:pt x="3424" y="0"/>
                  </a:moveTo>
                  <a:lnTo>
                    <a:pt x="2934" y="55"/>
                  </a:lnTo>
                  <a:lnTo>
                    <a:pt x="2485" y="903"/>
                  </a:lnTo>
                  <a:lnTo>
                    <a:pt x="2070" y="1149"/>
                  </a:lnTo>
                  <a:lnTo>
                    <a:pt x="1609" y="838"/>
                  </a:lnTo>
                  <a:lnTo>
                    <a:pt x="1124" y="1358"/>
                  </a:lnTo>
                  <a:lnTo>
                    <a:pt x="1166" y="2116"/>
                  </a:lnTo>
                  <a:lnTo>
                    <a:pt x="876" y="2627"/>
                  </a:lnTo>
                  <a:lnTo>
                    <a:pt x="197" y="2987"/>
                  </a:lnTo>
                  <a:lnTo>
                    <a:pt x="1" y="3666"/>
                  </a:lnTo>
                  <a:lnTo>
                    <a:pt x="192" y="3751"/>
                  </a:lnTo>
                  <a:lnTo>
                    <a:pt x="249" y="3777"/>
                  </a:lnTo>
                  <a:lnTo>
                    <a:pt x="510" y="3892"/>
                  </a:lnTo>
                  <a:lnTo>
                    <a:pt x="514" y="4369"/>
                  </a:lnTo>
                  <a:lnTo>
                    <a:pt x="16" y="5189"/>
                  </a:lnTo>
                  <a:lnTo>
                    <a:pt x="223" y="5629"/>
                  </a:lnTo>
                  <a:lnTo>
                    <a:pt x="241" y="5618"/>
                  </a:lnTo>
                  <a:lnTo>
                    <a:pt x="901" y="5190"/>
                  </a:lnTo>
                  <a:lnTo>
                    <a:pt x="1198" y="5353"/>
                  </a:lnTo>
                  <a:lnTo>
                    <a:pt x="1171" y="6153"/>
                  </a:lnTo>
                  <a:lnTo>
                    <a:pt x="1661" y="6097"/>
                  </a:lnTo>
                  <a:lnTo>
                    <a:pt x="2110" y="5250"/>
                  </a:lnTo>
                  <a:lnTo>
                    <a:pt x="2527" y="5004"/>
                  </a:lnTo>
                  <a:lnTo>
                    <a:pt x="2987" y="5314"/>
                  </a:lnTo>
                  <a:lnTo>
                    <a:pt x="3473" y="4794"/>
                  </a:lnTo>
                  <a:lnTo>
                    <a:pt x="3430" y="4036"/>
                  </a:lnTo>
                  <a:lnTo>
                    <a:pt x="3720" y="3525"/>
                  </a:lnTo>
                  <a:lnTo>
                    <a:pt x="4399" y="3164"/>
                  </a:lnTo>
                  <a:lnTo>
                    <a:pt x="4595" y="2485"/>
                  </a:lnTo>
                  <a:lnTo>
                    <a:pt x="4086" y="2260"/>
                  </a:lnTo>
                  <a:lnTo>
                    <a:pt x="4085" y="2192"/>
                  </a:lnTo>
                  <a:lnTo>
                    <a:pt x="4082" y="1783"/>
                  </a:lnTo>
                  <a:lnTo>
                    <a:pt x="4581" y="963"/>
                  </a:lnTo>
                  <a:lnTo>
                    <a:pt x="4372" y="523"/>
                  </a:lnTo>
                  <a:lnTo>
                    <a:pt x="3696" y="963"/>
                  </a:lnTo>
                  <a:lnTo>
                    <a:pt x="3398" y="798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DAA31E-FC30-F042-A681-59BEFE08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005" y="845538"/>
            <a:ext cx="1829055" cy="3153215"/>
          </a:xfrm>
          <a:prstGeom prst="rect">
            <a:avLst/>
          </a:prstGeom>
        </p:spPr>
      </p:pic>
      <p:sp>
        <p:nvSpPr>
          <p:cNvPr id="1798" name="Google Shape;1798;p44"/>
          <p:cNvSpPr txBox="1">
            <a:spLocks noGrp="1"/>
          </p:cNvSpPr>
          <p:nvPr>
            <p:ph type="title"/>
          </p:nvPr>
        </p:nvSpPr>
        <p:spPr>
          <a:xfrm>
            <a:off x="565464" y="910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HOST </a:t>
            </a:r>
            <a:r>
              <a:rPr lang="en-US">
                <a:solidFill>
                  <a:srgbClr val="FF0000"/>
                </a:solidFill>
              </a:rPr>
              <a:t>IDS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1805" name="Google Shape;1805;p44"/>
          <p:cNvGrpSpPr/>
          <p:nvPr/>
        </p:nvGrpSpPr>
        <p:grpSpPr>
          <a:xfrm>
            <a:off x="7472750" y="3729905"/>
            <a:ext cx="1589817" cy="1293070"/>
            <a:chOff x="7472750" y="3729905"/>
            <a:chExt cx="1589817" cy="1293070"/>
          </a:xfrm>
        </p:grpSpPr>
        <p:sp>
          <p:nvSpPr>
            <p:cNvPr id="1806" name="Google Shape;1806;p44"/>
            <p:cNvSpPr/>
            <p:nvPr/>
          </p:nvSpPr>
          <p:spPr>
            <a:xfrm rot="-565977">
              <a:off x="7986573" y="4202573"/>
              <a:ext cx="720760" cy="502643"/>
            </a:xfrm>
            <a:custGeom>
              <a:avLst/>
              <a:gdLst/>
              <a:ahLst/>
              <a:cxnLst/>
              <a:rect l="l" t="t" r="r" b="b"/>
              <a:pathLst>
                <a:path w="4967" h="3464" extrusionOk="0">
                  <a:moveTo>
                    <a:pt x="4804" y="0"/>
                  </a:moveTo>
                  <a:cubicBezTo>
                    <a:pt x="4771" y="0"/>
                    <a:pt x="4735" y="11"/>
                    <a:pt x="4698" y="32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8" y="752"/>
                  </a:lnTo>
                  <a:cubicBezTo>
                    <a:pt x="4846" y="666"/>
                    <a:pt x="4967" y="434"/>
                    <a:pt x="4967" y="236"/>
                  </a:cubicBezTo>
                  <a:cubicBezTo>
                    <a:pt x="4967" y="89"/>
                    <a:pt x="4900" y="0"/>
                    <a:pt x="4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 rot="-565977">
              <a:off x="7990209" y="4180766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2" y="0"/>
                  </a:moveTo>
                  <a:lnTo>
                    <a:pt x="1" y="2732"/>
                  </a:lnTo>
                  <a:lnTo>
                    <a:pt x="2032" y="3904"/>
                  </a:lnTo>
                  <a:lnTo>
                    <a:pt x="6920" y="1189"/>
                  </a:lnTo>
                  <a:lnTo>
                    <a:pt x="4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 rot="-565977">
              <a:off x="8305345" y="4322142"/>
              <a:ext cx="720905" cy="502643"/>
            </a:xfrm>
            <a:custGeom>
              <a:avLst/>
              <a:gdLst/>
              <a:ahLst/>
              <a:cxnLst/>
              <a:rect l="l" t="t" r="r" b="b"/>
              <a:pathLst>
                <a:path w="4968" h="3464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1"/>
                  </a:lnTo>
                  <a:cubicBezTo>
                    <a:pt x="4846" y="666"/>
                    <a:pt x="4967" y="435"/>
                    <a:pt x="4967" y="237"/>
                  </a:cubicBezTo>
                  <a:cubicBezTo>
                    <a:pt x="4966" y="89"/>
                    <a:pt x="4899" y="1"/>
                    <a:pt x="4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 rot="-565977">
              <a:off x="8036042" y="4631936"/>
              <a:ext cx="295008" cy="274538"/>
            </a:xfrm>
            <a:custGeom>
              <a:avLst/>
              <a:gdLst/>
              <a:ahLst/>
              <a:cxnLst/>
              <a:rect l="l" t="t" r="r" b="b"/>
              <a:pathLst>
                <a:path w="2033" h="1892" extrusionOk="0">
                  <a:moveTo>
                    <a:pt x="1" y="0"/>
                  </a:moveTo>
                  <a:lnTo>
                    <a:pt x="1" y="718"/>
                  </a:lnTo>
                  <a:lnTo>
                    <a:pt x="2032" y="1892"/>
                  </a:lnTo>
                  <a:lnTo>
                    <a:pt x="2032" y="1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 rot="-565977">
              <a:off x="8094359" y="4801415"/>
              <a:ext cx="205185" cy="173981"/>
            </a:xfrm>
            <a:custGeom>
              <a:avLst/>
              <a:gdLst/>
              <a:ahLst/>
              <a:cxnLst/>
              <a:rect l="l" t="t" r="r" b="b"/>
              <a:pathLst>
                <a:path w="1414" h="1199" extrusionOk="0">
                  <a:moveTo>
                    <a:pt x="1414" y="0"/>
                  </a:moveTo>
                  <a:lnTo>
                    <a:pt x="1" y="813"/>
                  </a:lnTo>
                  <a:lnTo>
                    <a:pt x="1" y="1198"/>
                  </a:lnTo>
                  <a:lnTo>
                    <a:pt x="1414" y="38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4"/>
            <p:cNvSpPr/>
            <p:nvPr/>
          </p:nvSpPr>
          <p:spPr>
            <a:xfrm rot="-565977">
              <a:off x="7886976" y="4705778"/>
              <a:ext cx="400067" cy="230862"/>
            </a:xfrm>
            <a:custGeom>
              <a:avLst/>
              <a:gdLst/>
              <a:ahLst/>
              <a:cxnLst/>
              <a:rect l="l" t="t" r="r" b="b"/>
              <a:pathLst>
                <a:path w="2757" h="1591" extrusionOk="0">
                  <a:moveTo>
                    <a:pt x="1413" y="0"/>
                  </a:moveTo>
                  <a:lnTo>
                    <a:pt x="0" y="813"/>
                  </a:lnTo>
                  <a:lnTo>
                    <a:pt x="1344" y="1590"/>
                  </a:lnTo>
                  <a:lnTo>
                    <a:pt x="2757" y="777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 rot="-565977">
              <a:off x="8024400" y="4740838"/>
              <a:ext cx="108977" cy="62975"/>
            </a:xfrm>
            <a:custGeom>
              <a:avLst/>
              <a:gdLst/>
              <a:ahLst/>
              <a:cxnLst/>
              <a:rect l="l" t="t" r="r" b="b"/>
              <a:pathLst>
                <a:path w="751" h="434" extrusionOk="0">
                  <a:moveTo>
                    <a:pt x="386" y="1"/>
                  </a:moveTo>
                  <a:lnTo>
                    <a:pt x="1" y="222"/>
                  </a:lnTo>
                  <a:lnTo>
                    <a:pt x="367" y="433"/>
                  </a:lnTo>
                  <a:lnTo>
                    <a:pt x="751" y="213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 rot="-565977">
              <a:off x="8115690" y="4775976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5" y="0"/>
                  </a:moveTo>
                  <a:lnTo>
                    <a:pt x="1" y="221"/>
                  </a:lnTo>
                  <a:lnTo>
                    <a:pt x="367" y="432"/>
                  </a:lnTo>
                  <a:lnTo>
                    <a:pt x="751" y="212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 rot="-565977">
              <a:off x="7902608" y="4839377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0"/>
                  </a:moveTo>
                  <a:lnTo>
                    <a:pt x="0" y="385"/>
                  </a:lnTo>
                  <a:lnTo>
                    <a:pt x="1344" y="1162"/>
                  </a:lnTo>
                  <a:lnTo>
                    <a:pt x="1344" y="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 rot="-565977">
              <a:off x="7913909" y="4873008"/>
              <a:ext cx="176018" cy="118696"/>
            </a:xfrm>
            <a:custGeom>
              <a:avLst/>
              <a:gdLst/>
              <a:ahLst/>
              <a:cxnLst/>
              <a:rect l="l" t="t" r="r" b="b"/>
              <a:pathLst>
                <a:path w="1213" h="818" extrusionOk="0">
                  <a:moveTo>
                    <a:pt x="199" y="0"/>
                  </a:moveTo>
                  <a:lnTo>
                    <a:pt x="1" y="116"/>
                  </a:lnTo>
                  <a:lnTo>
                    <a:pt x="1213" y="818"/>
                  </a:lnTo>
                  <a:lnTo>
                    <a:pt x="1213" y="587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 rot="-565977">
              <a:off x="7905200" y="4869168"/>
              <a:ext cx="29022" cy="33664"/>
            </a:xfrm>
            <a:custGeom>
              <a:avLst/>
              <a:gdLst/>
              <a:ahLst/>
              <a:cxnLst/>
              <a:rect l="l" t="t" r="r" b="b"/>
              <a:pathLst>
                <a:path w="200" h="232" extrusionOk="0">
                  <a:moveTo>
                    <a:pt x="1" y="1"/>
                  </a:moveTo>
                  <a:lnTo>
                    <a:pt x="1" y="231"/>
                  </a:lnTo>
                  <a:lnTo>
                    <a:pt x="199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 rot="-565977">
              <a:off x="8442526" y="4240135"/>
              <a:ext cx="445922" cy="205178"/>
            </a:xfrm>
            <a:custGeom>
              <a:avLst/>
              <a:gdLst/>
              <a:ahLst/>
              <a:cxnLst/>
              <a:rect l="l" t="t" r="r" b="b"/>
              <a:pathLst>
                <a:path w="3073" h="1414" extrusionOk="0">
                  <a:moveTo>
                    <a:pt x="2083" y="435"/>
                  </a:moveTo>
                  <a:lnTo>
                    <a:pt x="2544" y="701"/>
                  </a:lnTo>
                  <a:lnTo>
                    <a:pt x="2463" y="747"/>
                  </a:lnTo>
                  <a:lnTo>
                    <a:pt x="2014" y="487"/>
                  </a:lnTo>
                  <a:lnTo>
                    <a:pt x="2083" y="435"/>
                  </a:lnTo>
                  <a:close/>
                  <a:moveTo>
                    <a:pt x="1926" y="537"/>
                  </a:moveTo>
                  <a:lnTo>
                    <a:pt x="2376" y="796"/>
                  </a:lnTo>
                  <a:lnTo>
                    <a:pt x="1953" y="1042"/>
                  </a:lnTo>
                  <a:lnTo>
                    <a:pt x="1493" y="776"/>
                  </a:lnTo>
                  <a:lnTo>
                    <a:pt x="1926" y="537"/>
                  </a:lnTo>
                  <a:close/>
                  <a:moveTo>
                    <a:pt x="1406" y="827"/>
                  </a:moveTo>
                  <a:lnTo>
                    <a:pt x="1865" y="1092"/>
                  </a:lnTo>
                  <a:lnTo>
                    <a:pt x="1790" y="1135"/>
                  </a:lnTo>
                  <a:lnTo>
                    <a:pt x="1320" y="865"/>
                  </a:lnTo>
                  <a:lnTo>
                    <a:pt x="1406" y="827"/>
                  </a:lnTo>
                  <a:close/>
                  <a:moveTo>
                    <a:pt x="1835" y="1"/>
                  </a:moveTo>
                  <a:cubicBezTo>
                    <a:pt x="1692" y="1"/>
                    <a:pt x="1585" y="35"/>
                    <a:pt x="1585" y="35"/>
                  </a:cubicBezTo>
                  <a:lnTo>
                    <a:pt x="849" y="447"/>
                  </a:lnTo>
                  <a:cubicBezTo>
                    <a:pt x="849" y="447"/>
                    <a:pt x="545" y="320"/>
                    <a:pt x="349" y="320"/>
                  </a:cubicBezTo>
                  <a:cubicBezTo>
                    <a:pt x="332" y="320"/>
                    <a:pt x="316" y="321"/>
                    <a:pt x="301" y="323"/>
                  </a:cubicBezTo>
                  <a:cubicBezTo>
                    <a:pt x="76" y="355"/>
                    <a:pt x="0" y="479"/>
                    <a:pt x="0" y="479"/>
                  </a:cubicBezTo>
                  <a:lnTo>
                    <a:pt x="116" y="506"/>
                  </a:lnTo>
                  <a:cubicBezTo>
                    <a:pt x="116" y="506"/>
                    <a:pt x="125" y="698"/>
                    <a:pt x="111" y="786"/>
                  </a:cubicBezTo>
                  <a:cubicBezTo>
                    <a:pt x="99" y="863"/>
                    <a:pt x="134" y="880"/>
                    <a:pt x="204" y="881"/>
                  </a:cubicBezTo>
                  <a:cubicBezTo>
                    <a:pt x="205" y="881"/>
                    <a:pt x="205" y="881"/>
                    <a:pt x="206" y="881"/>
                  </a:cubicBezTo>
                  <a:cubicBezTo>
                    <a:pt x="322" y="881"/>
                    <a:pt x="321" y="772"/>
                    <a:pt x="321" y="772"/>
                  </a:cubicBezTo>
                  <a:cubicBezTo>
                    <a:pt x="321" y="772"/>
                    <a:pt x="426" y="765"/>
                    <a:pt x="482" y="721"/>
                  </a:cubicBezTo>
                  <a:cubicBezTo>
                    <a:pt x="537" y="677"/>
                    <a:pt x="531" y="643"/>
                    <a:pt x="531" y="643"/>
                  </a:cubicBezTo>
                  <a:lnTo>
                    <a:pt x="531" y="643"/>
                  </a:lnTo>
                  <a:cubicBezTo>
                    <a:pt x="531" y="643"/>
                    <a:pt x="852" y="865"/>
                    <a:pt x="980" y="881"/>
                  </a:cubicBezTo>
                  <a:cubicBezTo>
                    <a:pt x="1108" y="896"/>
                    <a:pt x="1204" y="898"/>
                    <a:pt x="1204" y="898"/>
                  </a:cubicBezTo>
                  <a:lnTo>
                    <a:pt x="1703" y="1186"/>
                  </a:lnTo>
                  <a:lnTo>
                    <a:pt x="1386" y="1368"/>
                  </a:lnTo>
                  <a:lnTo>
                    <a:pt x="1464" y="1413"/>
                  </a:lnTo>
                  <a:lnTo>
                    <a:pt x="1594" y="1338"/>
                  </a:lnTo>
                  <a:cubicBezTo>
                    <a:pt x="1599" y="1346"/>
                    <a:pt x="1607" y="1353"/>
                    <a:pt x="1617" y="1359"/>
                  </a:cubicBezTo>
                  <a:cubicBezTo>
                    <a:pt x="1638" y="1371"/>
                    <a:pt x="1664" y="1377"/>
                    <a:pt x="1689" y="1377"/>
                  </a:cubicBezTo>
                  <a:cubicBezTo>
                    <a:pt x="1711" y="1377"/>
                    <a:pt x="1731" y="1373"/>
                    <a:pt x="1746" y="1364"/>
                  </a:cubicBezTo>
                  <a:cubicBezTo>
                    <a:pt x="1778" y="1346"/>
                    <a:pt x="1774" y="1312"/>
                    <a:pt x="1737" y="1291"/>
                  </a:cubicBezTo>
                  <a:cubicBezTo>
                    <a:pt x="1725" y="1284"/>
                    <a:pt x="1713" y="1279"/>
                    <a:pt x="1701" y="1277"/>
                  </a:cubicBezTo>
                  <a:lnTo>
                    <a:pt x="2831" y="624"/>
                  </a:lnTo>
                  <a:cubicBezTo>
                    <a:pt x="2836" y="632"/>
                    <a:pt x="2844" y="639"/>
                    <a:pt x="2855" y="644"/>
                  </a:cubicBezTo>
                  <a:cubicBezTo>
                    <a:pt x="2875" y="657"/>
                    <a:pt x="2902" y="663"/>
                    <a:pt x="2927" y="663"/>
                  </a:cubicBezTo>
                  <a:cubicBezTo>
                    <a:pt x="2947" y="663"/>
                    <a:pt x="2967" y="659"/>
                    <a:pt x="2982" y="650"/>
                  </a:cubicBezTo>
                  <a:cubicBezTo>
                    <a:pt x="3015" y="631"/>
                    <a:pt x="3010" y="598"/>
                    <a:pt x="2973" y="577"/>
                  </a:cubicBezTo>
                  <a:cubicBezTo>
                    <a:pt x="2963" y="570"/>
                    <a:pt x="2951" y="565"/>
                    <a:pt x="2937" y="563"/>
                  </a:cubicBezTo>
                  <a:lnTo>
                    <a:pt x="3072" y="485"/>
                  </a:lnTo>
                  <a:lnTo>
                    <a:pt x="2994" y="440"/>
                  </a:lnTo>
                  <a:lnTo>
                    <a:pt x="2623" y="654"/>
                  </a:lnTo>
                  <a:lnTo>
                    <a:pt x="2144" y="377"/>
                  </a:lnTo>
                  <a:cubicBezTo>
                    <a:pt x="2144" y="377"/>
                    <a:pt x="2068" y="249"/>
                    <a:pt x="1960" y="177"/>
                  </a:cubicBezTo>
                  <a:cubicBezTo>
                    <a:pt x="1911" y="144"/>
                    <a:pt x="1830" y="113"/>
                    <a:pt x="1756" y="87"/>
                  </a:cubicBezTo>
                  <a:lnTo>
                    <a:pt x="1756" y="87"/>
                  </a:lnTo>
                  <a:cubicBezTo>
                    <a:pt x="1836" y="96"/>
                    <a:pt x="1936" y="108"/>
                    <a:pt x="1987" y="124"/>
                  </a:cubicBezTo>
                  <a:cubicBezTo>
                    <a:pt x="2077" y="154"/>
                    <a:pt x="2356" y="315"/>
                    <a:pt x="2356" y="315"/>
                  </a:cubicBezTo>
                  <a:lnTo>
                    <a:pt x="2496" y="234"/>
                  </a:lnTo>
                  <a:cubicBezTo>
                    <a:pt x="2496" y="234"/>
                    <a:pt x="2358" y="142"/>
                    <a:pt x="2103" y="46"/>
                  </a:cubicBezTo>
                  <a:cubicBezTo>
                    <a:pt x="2010" y="12"/>
                    <a:pt x="1917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 rot="-565977">
              <a:off x="8116840" y="4620368"/>
              <a:ext cx="102593" cy="59058"/>
            </a:xfrm>
            <a:custGeom>
              <a:avLst/>
              <a:gdLst/>
              <a:ahLst/>
              <a:cxnLst/>
              <a:rect l="l" t="t" r="r" b="b"/>
              <a:pathLst>
                <a:path w="707" h="407" extrusionOk="0">
                  <a:moveTo>
                    <a:pt x="331" y="0"/>
                  </a:moveTo>
                  <a:lnTo>
                    <a:pt x="0" y="191"/>
                  </a:lnTo>
                  <a:lnTo>
                    <a:pt x="94" y="245"/>
                  </a:lnTo>
                  <a:lnTo>
                    <a:pt x="212" y="177"/>
                  </a:lnTo>
                  <a:lnTo>
                    <a:pt x="610" y="407"/>
                  </a:lnTo>
                  <a:lnTo>
                    <a:pt x="706" y="351"/>
                  </a:lnTo>
                  <a:lnTo>
                    <a:pt x="308" y="121"/>
                  </a:lnTo>
                  <a:lnTo>
                    <a:pt x="425" y="5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 rot="-565977">
              <a:off x="8169398" y="4584268"/>
              <a:ext cx="120586" cy="61234"/>
            </a:xfrm>
            <a:custGeom>
              <a:avLst/>
              <a:gdLst/>
              <a:ahLst/>
              <a:cxnLst/>
              <a:rect l="l" t="t" r="r" b="b"/>
              <a:pathLst>
                <a:path w="831" h="422" extrusionOk="0">
                  <a:moveTo>
                    <a:pt x="314" y="79"/>
                  </a:moveTo>
                  <a:cubicBezTo>
                    <a:pt x="335" y="79"/>
                    <a:pt x="355" y="85"/>
                    <a:pt x="377" y="98"/>
                  </a:cubicBezTo>
                  <a:cubicBezTo>
                    <a:pt x="425" y="125"/>
                    <a:pt x="423" y="155"/>
                    <a:pt x="372" y="184"/>
                  </a:cubicBezTo>
                  <a:lnTo>
                    <a:pt x="324" y="212"/>
                  </a:lnTo>
                  <a:lnTo>
                    <a:pt x="185" y="133"/>
                  </a:lnTo>
                  <a:lnTo>
                    <a:pt x="235" y="104"/>
                  </a:lnTo>
                  <a:cubicBezTo>
                    <a:pt x="262" y="88"/>
                    <a:pt x="288" y="79"/>
                    <a:pt x="314" y="79"/>
                  </a:cubicBezTo>
                  <a:close/>
                  <a:moveTo>
                    <a:pt x="322" y="0"/>
                  </a:moveTo>
                  <a:cubicBezTo>
                    <a:pt x="261" y="0"/>
                    <a:pt x="204" y="20"/>
                    <a:pt x="154" y="49"/>
                  </a:cubicBezTo>
                  <a:lnTo>
                    <a:pt x="1" y="138"/>
                  </a:lnTo>
                  <a:lnTo>
                    <a:pt x="493" y="422"/>
                  </a:lnTo>
                  <a:lnTo>
                    <a:pt x="589" y="366"/>
                  </a:lnTo>
                  <a:lnTo>
                    <a:pt x="412" y="263"/>
                  </a:lnTo>
                  <a:lnTo>
                    <a:pt x="465" y="234"/>
                  </a:lnTo>
                  <a:lnTo>
                    <a:pt x="723" y="289"/>
                  </a:lnTo>
                  <a:lnTo>
                    <a:pt x="831" y="227"/>
                  </a:lnTo>
                  <a:lnTo>
                    <a:pt x="538" y="169"/>
                  </a:lnTo>
                  <a:cubicBezTo>
                    <a:pt x="559" y="129"/>
                    <a:pt x="545" y="84"/>
                    <a:pt x="471" y="42"/>
                  </a:cubicBezTo>
                  <a:cubicBezTo>
                    <a:pt x="420" y="13"/>
                    <a:pt x="370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 rot="-565977">
              <a:off x="8227936" y="4539867"/>
              <a:ext cx="107236" cy="55430"/>
            </a:xfrm>
            <a:custGeom>
              <a:avLst/>
              <a:gdLst/>
              <a:ahLst/>
              <a:cxnLst/>
              <a:rect l="l" t="t" r="r" b="b"/>
              <a:pathLst>
                <a:path w="739" h="382" extrusionOk="0">
                  <a:moveTo>
                    <a:pt x="288" y="81"/>
                  </a:moveTo>
                  <a:cubicBezTo>
                    <a:pt x="339" y="81"/>
                    <a:pt x="400" y="99"/>
                    <a:pt x="461" y="136"/>
                  </a:cubicBezTo>
                  <a:cubicBezTo>
                    <a:pt x="560" y="192"/>
                    <a:pt x="586" y="249"/>
                    <a:pt x="528" y="283"/>
                  </a:cubicBezTo>
                  <a:cubicBezTo>
                    <a:pt x="508" y="295"/>
                    <a:pt x="483" y="300"/>
                    <a:pt x="454" y="300"/>
                  </a:cubicBezTo>
                  <a:cubicBezTo>
                    <a:pt x="400" y="300"/>
                    <a:pt x="336" y="281"/>
                    <a:pt x="272" y="245"/>
                  </a:cubicBezTo>
                  <a:cubicBezTo>
                    <a:pt x="174" y="189"/>
                    <a:pt x="152" y="132"/>
                    <a:pt x="210" y="100"/>
                  </a:cubicBezTo>
                  <a:cubicBezTo>
                    <a:pt x="231" y="87"/>
                    <a:pt x="258" y="81"/>
                    <a:pt x="288" y="81"/>
                  </a:cubicBezTo>
                  <a:close/>
                  <a:moveTo>
                    <a:pt x="290" y="1"/>
                  </a:moveTo>
                  <a:cubicBezTo>
                    <a:pt x="224" y="1"/>
                    <a:pt x="164" y="16"/>
                    <a:pt x="114" y="44"/>
                  </a:cubicBezTo>
                  <a:cubicBezTo>
                    <a:pt x="0" y="110"/>
                    <a:pt x="13" y="209"/>
                    <a:pt x="174" y="301"/>
                  </a:cubicBezTo>
                  <a:cubicBezTo>
                    <a:pt x="266" y="355"/>
                    <a:pt x="363" y="381"/>
                    <a:pt x="450" y="381"/>
                  </a:cubicBezTo>
                  <a:cubicBezTo>
                    <a:pt x="515" y="381"/>
                    <a:pt x="575" y="367"/>
                    <a:pt x="624" y="338"/>
                  </a:cubicBezTo>
                  <a:cubicBezTo>
                    <a:pt x="739" y="272"/>
                    <a:pt x="721" y="171"/>
                    <a:pt x="560" y="78"/>
                  </a:cubicBezTo>
                  <a:cubicBezTo>
                    <a:pt x="469" y="26"/>
                    <a:pt x="375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 rot="-565977">
              <a:off x="8294361" y="4498111"/>
              <a:ext cx="80681" cy="58913"/>
            </a:xfrm>
            <a:custGeom>
              <a:avLst/>
              <a:gdLst/>
              <a:ahLst/>
              <a:cxnLst/>
              <a:rect l="l" t="t" r="r" b="b"/>
              <a:pathLst>
                <a:path w="556" h="406" extrusionOk="0">
                  <a:moveTo>
                    <a:pt x="97" y="0"/>
                  </a:moveTo>
                  <a:lnTo>
                    <a:pt x="0" y="57"/>
                  </a:lnTo>
                  <a:lnTo>
                    <a:pt x="320" y="240"/>
                  </a:lnTo>
                  <a:cubicBezTo>
                    <a:pt x="385" y="279"/>
                    <a:pt x="387" y="301"/>
                    <a:pt x="352" y="320"/>
                  </a:cubicBezTo>
                  <a:cubicBezTo>
                    <a:pt x="340" y="328"/>
                    <a:pt x="320" y="333"/>
                    <a:pt x="297" y="333"/>
                  </a:cubicBezTo>
                  <a:cubicBezTo>
                    <a:pt x="281" y="333"/>
                    <a:pt x="263" y="331"/>
                    <a:pt x="244" y="327"/>
                  </a:cubicBezTo>
                  <a:lnTo>
                    <a:pt x="234" y="397"/>
                  </a:lnTo>
                  <a:cubicBezTo>
                    <a:pt x="264" y="402"/>
                    <a:pt x="291" y="405"/>
                    <a:pt x="318" y="405"/>
                  </a:cubicBezTo>
                  <a:cubicBezTo>
                    <a:pt x="371" y="405"/>
                    <a:pt x="418" y="394"/>
                    <a:pt x="461" y="369"/>
                  </a:cubicBezTo>
                  <a:cubicBezTo>
                    <a:pt x="555" y="315"/>
                    <a:pt x="520" y="245"/>
                    <a:pt x="425" y="19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 rot="-565977">
              <a:off x="8329537" y="4465348"/>
              <a:ext cx="107526" cy="62250"/>
            </a:xfrm>
            <a:custGeom>
              <a:avLst/>
              <a:gdLst/>
              <a:ahLst/>
              <a:cxnLst/>
              <a:rect l="l" t="t" r="r" b="b"/>
              <a:pathLst>
                <a:path w="741" h="429" extrusionOk="0">
                  <a:moveTo>
                    <a:pt x="140" y="84"/>
                  </a:moveTo>
                  <a:cubicBezTo>
                    <a:pt x="203" y="107"/>
                    <a:pt x="273" y="134"/>
                    <a:pt x="334" y="155"/>
                  </a:cubicBezTo>
                  <a:lnTo>
                    <a:pt x="389" y="175"/>
                  </a:lnTo>
                  <a:lnTo>
                    <a:pt x="298" y="228"/>
                  </a:lnTo>
                  <a:lnTo>
                    <a:pt x="263" y="195"/>
                  </a:lnTo>
                  <a:cubicBezTo>
                    <a:pt x="226" y="161"/>
                    <a:pt x="181" y="120"/>
                    <a:pt x="138" y="85"/>
                  </a:cubicBezTo>
                  <a:lnTo>
                    <a:pt x="140" y="84"/>
                  </a:lnTo>
                  <a:close/>
                  <a:moveTo>
                    <a:pt x="116" y="1"/>
                  </a:moveTo>
                  <a:lnTo>
                    <a:pt x="1" y="67"/>
                  </a:lnTo>
                  <a:lnTo>
                    <a:pt x="358" y="429"/>
                  </a:lnTo>
                  <a:lnTo>
                    <a:pt x="456" y="371"/>
                  </a:lnTo>
                  <a:lnTo>
                    <a:pt x="366" y="289"/>
                  </a:lnTo>
                  <a:lnTo>
                    <a:pt x="496" y="213"/>
                  </a:lnTo>
                  <a:lnTo>
                    <a:pt x="639" y="266"/>
                  </a:lnTo>
                  <a:lnTo>
                    <a:pt x="740" y="20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 rot="-565977">
              <a:off x="8364951" y="4415094"/>
              <a:ext cx="119861" cy="69215"/>
            </a:xfrm>
            <a:custGeom>
              <a:avLst/>
              <a:gdLst/>
              <a:ahLst/>
              <a:cxnLst/>
              <a:rect l="l" t="t" r="r" b="b"/>
              <a:pathLst>
                <a:path w="826" h="477" extrusionOk="0">
                  <a:moveTo>
                    <a:pt x="334" y="1"/>
                  </a:moveTo>
                  <a:lnTo>
                    <a:pt x="243" y="54"/>
                  </a:lnTo>
                  <a:lnTo>
                    <a:pt x="416" y="154"/>
                  </a:lnTo>
                  <a:cubicBezTo>
                    <a:pt x="475" y="186"/>
                    <a:pt x="551" y="222"/>
                    <a:pt x="609" y="250"/>
                  </a:cubicBezTo>
                  <a:lnTo>
                    <a:pt x="605" y="252"/>
                  </a:lnTo>
                  <a:lnTo>
                    <a:pt x="454" y="213"/>
                  </a:lnTo>
                  <a:lnTo>
                    <a:pt x="100" y="136"/>
                  </a:lnTo>
                  <a:lnTo>
                    <a:pt x="0" y="193"/>
                  </a:lnTo>
                  <a:lnTo>
                    <a:pt x="491" y="477"/>
                  </a:lnTo>
                  <a:lnTo>
                    <a:pt x="584" y="424"/>
                  </a:lnTo>
                  <a:lnTo>
                    <a:pt x="409" y="323"/>
                  </a:lnTo>
                  <a:cubicBezTo>
                    <a:pt x="352" y="290"/>
                    <a:pt x="279" y="256"/>
                    <a:pt x="219" y="227"/>
                  </a:cubicBezTo>
                  <a:lnTo>
                    <a:pt x="222" y="226"/>
                  </a:lnTo>
                  <a:lnTo>
                    <a:pt x="371" y="263"/>
                  </a:lnTo>
                  <a:lnTo>
                    <a:pt x="727" y="341"/>
                  </a:lnTo>
                  <a:lnTo>
                    <a:pt x="826" y="28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 rot="-565977">
              <a:off x="8228389" y="4654374"/>
              <a:ext cx="120876" cy="69795"/>
            </a:xfrm>
            <a:custGeom>
              <a:avLst/>
              <a:gdLst/>
              <a:ahLst/>
              <a:cxnLst/>
              <a:rect l="l" t="t" r="r" b="b"/>
              <a:pathLst>
                <a:path w="833" h="481" extrusionOk="0">
                  <a:moveTo>
                    <a:pt x="340" y="1"/>
                  </a:moveTo>
                  <a:lnTo>
                    <a:pt x="245" y="56"/>
                  </a:lnTo>
                  <a:lnTo>
                    <a:pt x="434" y="165"/>
                  </a:lnTo>
                  <a:lnTo>
                    <a:pt x="286" y="249"/>
                  </a:lnTo>
                  <a:lnTo>
                    <a:pt x="97" y="140"/>
                  </a:lnTo>
                  <a:lnTo>
                    <a:pt x="0" y="196"/>
                  </a:lnTo>
                  <a:lnTo>
                    <a:pt x="492" y="480"/>
                  </a:lnTo>
                  <a:lnTo>
                    <a:pt x="589" y="424"/>
                  </a:lnTo>
                  <a:lnTo>
                    <a:pt x="384" y="306"/>
                  </a:lnTo>
                  <a:lnTo>
                    <a:pt x="531" y="221"/>
                  </a:lnTo>
                  <a:lnTo>
                    <a:pt x="736" y="339"/>
                  </a:lnTo>
                  <a:lnTo>
                    <a:pt x="832" y="284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 rot="-565977">
              <a:off x="8292248" y="4614484"/>
              <a:ext cx="107381" cy="55285"/>
            </a:xfrm>
            <a:custGeom>
              <a:avLst/>
              <a:gdLst/>
              <a:ahLst/>
              <a:cxnLst/>
              <a:rect l="l" t="t" r="r" b="b"/>
              <a:pathLst>
                <a:path w="740" h="381" extrusionOk="0">
                  <a:moveTo>
                    <a:pt x="289" y="81"/>
                  </a:moveTo>
                  <a:cubicBezTo>
                    <a:pt x="340" y="81"/>
                    <a:pt x="401" y="99"/>
                    <a:pt x="463" y="134"/>
                  </a:cubicBezTo>
                  <a:cubicBezTo>
                    <a:pt x="562" y="192"/>
                    <a:pt x="588" y="249"/>
                    <a:pt x="529" y="283"/>
                  </a:cubicBezTo>
                  <a:cubicBezTo>
                    <a:pt x="509" y="295"/>
                    <a:pt x="483" y="300"/>
                    <a:pt x="454" y="300"/>
                  </a:cubicBezTo>
                  <a:cubicBezTo>
                    <a:pt x="401" y="300"/>
                    <a:pt x="337" y="281"/>
                    <a:pt x="273" y="245"/>
                  </a:cubicBezTo>
                  <a:cubicBezTo>
                    <a:pt x="175" y="187"/>
                    <a:pt x="154" y="132"/>
                    <a:pt x="211" y="100"/>
                  </a:cubicBezTo>
                  <a:cubicBezTo>
                    <a:pt x="233" y="87"/>
                    <a:pt x="259" y="81"/>
                    <a:pt x="289" y="81"/>
                  </a:cubicBezTo>
                  <a:close/>
                  <a:moveTo>
                    <a:pt x="291" y="0"/>
                  </a:moveTo>
                  <a:cubicBezTo>
                    <a:pt x="225" y="0"/>
                    <a:pt x="165" y="15"/>
                    <a:pt x="116" y="43"/>
                  </a:cubicBezTo>
                  <a:cubicBezTo>
                    <a:pt x="1" y="110"/>
                    <a:pt x="14" y="209"/>
                    <a:pt x="174" y="301"/>
                  </a:cubicBezTo>
                  <a:cubicBezTo>
                    <a:pt x="267" y="354"/>
                    <a:pt x="364" y="380"/>
                    <a:pt x="452" y="380"/>
                  </a:cubicBezTo>
                  <a:cubicBezTo>
                    <a:pt x="517" y="380"/>
                    <a:pt x="576" y="366"/>
                    <a:pt x="625" y="338"/>
                  </a:cubicBezTo>
                  <a:cubicBezTo>
                    <a:pt x="740" y="272"/>
                    <a:pt x="722" y="170"/>
                    <a:pt x="562" y="78"/>
                  </a:cubicBezTo>
                  <a:cubicBezTo>
                    <a:pt x="471" y="26"/>
                    <a:pt x="376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 rot="-565977">
              <a:off x="8343614" y="4568719"/>
              <a:ext cx="120441" cy="61089"/>
            </a:xfrm>
            <a:custGeom>
              <a:avLst/>
              <a:gdLst/>
              <a:ahLst/>
              <a:cxnLst/>
              <a:rect l="l" t="t" r="r" b="b"/>
              <a:pathLst>
                <a:path w="830" h="421" extrusionOk="0">
                  <a:moveTo>
                    <a:pt x="315" y="79"/>
                  </a:moveTo>
                  <a:cubicBezTo>
                    <a:pt x="335" y="79"/>
                    <a:pt x="355" y="84"/>
                    <a:pt x="376" y="97"/>
                  </a:cubicBezTo>
                  <a:cubicBezTo>
                    <a:pt x="425" y="125"/>
                    <a:pt x="423" y="155"/>
                    <a:pt x="372" y="185"/>
                  </a:cubicBezTo>
                  <a:lnTo>
                    <a:pt x="322" y="213"/>
                  </a:lnTo>
                  <a:lnTo>
                    <a:pt x="185" y="133"/>
                  </a:lnTo>
                  <a:lnTo>
                    <a:pt x="233" y="105"/>
                  </a:lnTo>
                  <a:cubicBezTo>
                    <a:pt x="262" y="88"/>
                    <a:pt x="288" y="79"/>
                    <a:pt x="315" y="79"/>
                  </a:cubicBezTo>
                  <a:close/>
                  <a:moveTo>
                    <a:pt x="321" y="1"/>
                  </a:moveTo>
                  <a:cubicBezTo>
                    <a:pt x="261" y="1"/>
                    <a:pt x="204" y="20"/>
                    <a:pt x="153" y="49"/>
                  </a:cubicBezTo>
                  <a:lnTo>
                    <a:pt x="0" y="137"/>
                  </a:lnTo>
                  <a:lnTo>
                    <a:pt x="491" y="421"/>
                  </a:lnTo>
                  <a:lnTo>
                    <a:pt x="588" y="366"/>
                  </a:lnTo>
                  <a:lnTo>
                    <a:pt x="411" y="263"/>
                  </a:lnTo>
                  <a:lnTo>
                    <a:pt x="463" y="233"/>
                  </a:lnTo>
                  <a:lnTo>
                    <a:pt x="722" y="288"/>
                  </a:lnTo>
                  <a:lnTo>
                    <a:pt x="829" y="226"/>
                  </a:lnTo>
                  <a:lnTo>
                    <a:pt x="537" y="168"/>
                  </a:lnTo>
                  <a:cubicBezTo>
                    <a:pt x="559" y="128"/>
                    <a:pt x="543" y="84"/>
                    <a:pt x="471" y="43"/>
                  </a:cubicBezTo>
                  <a:cubicBezTo>
                    <a:pt x="419" y="13"/>
                    <a:pt x="369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 rot="-565977">
              <a:off x="8400647" y="4528849"/>
              <a:ext cx="99981" cy="57026"/>
            </a:xfrm>
            <a:custGeom>
              <a:avLst/>
              <a:gdLst/>
              <a:ahLst/>
              <a:cxnLst/>
              <a:rect l="l" t="t" r="r" b="b"/>
              <a:pathLst>
                <a:path w="689" h="393" extrusionOk="0">
                  <a:moveTo>
                    <a:pt x="271" y="0"/>
                  </a:moveTo>
                  <a:cubicBezTo>
                    <a:pt x="199" y="0"/>
                    <a:pt x="133" y="16"/>
                    <a:pt x="88" y="42"/>
                  </a:cubicBezTo>
                  <a:cubicBezTo>
                    <a:pt x="0" y="93"/>
                    <a:pt x="1" y="167"/>
                    <a:pt x="83" y="214"/>
                  </a:cubicBezTo>
                  <a:cubicBezTo>
                    <a:pt x="128" y="240"/>
                    <a:pt x="179" y="250"/>
                    <a:pt x="226" y="250"/>
                  </a:cubicBezTo>
                  <a:cubicBezTo>
                    <a:pt x="253" y="250"/>
                    <a:pt x="280" y="247"/>
                    <a:pt x="303" y="242"/>
                  </a:cubicBezTo>
                  <a:lnTo>
                    <a:pt x="385" y="226"/>
                  </a:lnTo>
                  <a:cubicBezTo>
                    <a:pt x="417" y="219"/>
                    <a:pt x="441" y="214"/>
                    <a:pt x="463" y="214"/>
                  </a:cubicBezTo>
                  <a:cubicBezTo>
                    <a:pt x="478" y="214"/>
                    <a:pt x="492" y="217"/>
                    <a:pt x="506" y="225"/>
                  </a:cubicBezTo>
                  <a:cubicBezTo>
                    <a:pt x="535" y="242"/>
                    <a:pt x="534" y="263"/>
                    <a:pt x="493" y="287"/>
                  </a:cubicBezTo>
                  <a:cubicBezTo>
                    <a:pt x="458" y="307"/>
                    <a:pt x="399" y="317"/>
                    <a:pt x="338" y="317"/>
                  </a:cubicBezTo>
                  <a:lnTo>
                    <a:pt x="358" y="392"/>
                  </a:lnTo>
                  <a:cubicBezTo>
                    <a:pt x="363" y="393"/>
                    <a:pt x="367" y="393"/>
                    <a:pt x="372" y="393"/>
                  </a:cubicBezTo>
                  <a:cubicBezTo>
                    <a:pt x="457" y="393"/>
                    <a:pt x="534" y="373"/>
                    <a:pt x="587" y="343"/>
                  </a:cubicBezTo>
                  <a:cubicBezTo>
                    <a:pt x="688" y="284"/>
                    <a:pt x="677" y="209"/>
                    <a:pt x="595" y="163"/>
                  </a:cubicBezTo>
                  <a:cubicBezTo>
                    <a:pt x="549" y="136"/>
                    <a:pt x="502" y="125"/>
                    <a:pt x="454" y="125"/>
                  </a:cubicBezTo>
                  <a:cubicBezTo>
                    <a:pt x="429" y="125"/>
                    <a:pt x="403" y="128"/>
                    <a:pt x="377" y="133"/>
                  </a:cubicBezTo>
                  <a:lnTo>
                    <a:pt x="297" y="150"/>
                  </a:lnTo>
                  <a:cubicBezTo>
                    <a:pt x="264" y="157"/>
                    <a:pt x="236" y="164"/>
                    <a:pt x="213" y="164"/>
                  </a:cubicBezTo>
                  <a:cubicBezTo>
                    <a:pt x="198" y="164"/>
                    <a:pt x="185" y="161"/>
                    <a:pt x="173" y="155"/>
                  </a:cubicBezTo>
                  <a:cubicBezTo>
                    <a:pt x="146" y="138"/>
                    <a:pt x="151" y="117"/>
                    <a:pt x="184" y="97"/>
                  </a:cubicBezTo>
                  <a:cubicBezTo>
                    <a:pt x="217" y="78"/>
                    <a:pt x="259" y="70"/>
                    <a:pt x="312" y="69"/>
                  </a:cubicBezTo>
                  <a:lnTo>
                    <a:pt x="291" y="1"/>
                  </a:lnTo>
                  <a:cubicBezTo>
                    <a:pt x="284" y="0"/>
                    <a:pt x="277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 rot="-565977">
              <a:off x="8440932" y="4486853"/>
              <a:ext cx="111154" cy="63701"/>
            </a:xfrm>
            <a:custGeom>
              <a:avLst/>
              <a:gdLst/>
              <a:ahLst/>
              <a:cxnLst/>
              <a:rect l="l" t="t" r="r" b="b"/>
              <a:pathLst>
                <a:path w="766" h="439" extrusionOk="0">
                  <a:moveTo>
                    <a:pt x="267" y="0"/>
                  </a:moveTo>
                  <a:lnTo>
                    <a:pt x="1" y="155"/>
                  </a:lnTo>
                  <a:lnTo>
                    <a:pt x="492" y="438"/>
                  </a:lnTo>
                  <a:lnTo>
                    <a:pt x="765" y="280"/>
                  </a:lnTo>
                  <a:lnTo>
                    <a:pt x="672" y="226"/>
                  </a:lnTo>
                  <a:lnTo>
                    <a:pt x="495" y="328"/>
                  </a:lnTo>
                  <a:lnTo>
                    <a:pt x="382" y="263"/>
                  </a:lnTo>
                  <a:lnTo>
                    <a:pt x="528" y="179"/>
                  </a:lnTo>
                  <a:lnTo>
                    <a:pt x="434" y="125"/>
                  </a:lnTo>
                  <a:lnTo>
                    <a:pt x="290" y="210"/>
                  </a:lnTo>
                  <a:lnTo>
                    <a:pt x="191" y="152"/>
                  </a:lnTo>
                  <a:lnTo>
                    <a:pt x="361" y="5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 rot="-565977">
              <a:off x="7588729" y="3830192"/>
              <a:ext cx="720615" cy="502643"/>
            </a:xfrm>
            <a:custGeom>
              <a:avLst/>
              <a:gdLst/>
              <a:ahLst/>
              <a:cxnLst/>
              <a:rect l="l" t="t" r="r" b="b"/>
              <a:pathLst>
                <a:path w="4966" h="3464" extrusionOk="0">
                  <a:moveTo>
                    <a:pt x="4803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2"/>
                  </a:lnTo>
                  <a:cubicBezTo>
                    <a:pt x="4846" y="667"/>
                    <a:pt x="4966" y="435"/>
                    <a:pt x="4966" y="236"/>
                  </a:cubicBezTo>
                  <a:cubicBezTo>
                    <a:pt x="4966" y="89"/>
                    <a:pt x="4899" y="1"/>
                    <a:pt x="4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 rot="-565977">
              <a:off x="7592364" y="3808373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1" y="1"/>
                  </a:moveTo>
                  <a:lnTo>
                    <a:pt x="0" y="2731"/>
                  </a:lnTo>
                  <a:lnTo>
                    <a:pt x="2032" y="3905"/>
                  </a:lnTo>
                  <a:lnTo>
                    <a:pt x="6921" y="119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 rot="-565977">
              <a:off x="7907345" y="3949774"/>
              <a:ext cx="720905" cy="502498"/>
            </a:xfrm>
            <a:custGeom>
              <a:avLst/>
              <a:gdLst/>
              <a:ahLst/>
              <a:cxnLst/>
              <a:rect l="l" t="t" r="r" b="b"/>
              <a:pathLst>
                <a:path w="4968" h="3463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7" y="751"/>
                  </a:lnTo>
                  <a:cubicBezTo>
                    <a:pt x="4846" y="666"/>
                    <a:pt x="4968" y="434"/>
                    <a:pt x="4968" y="236"/>
                  </a:cubicBezTo>
                  <a:cubicBezTo>
                    <a:pt x="4968" y="89"/>
                    <a:pt x="4900" y="1"/>
                    <a:pt x="4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 rot="-565977">
              <a:off x="7638174" y="4259412"/>
              <a:ext cx="294863" cy="274538"/>
            </a:xfrm>
            <a:custGeom>
              <a:avLst/>
              <a:gdLst/>
              <a:ahLst/>
              <a:cxnLst/>
              <a:rect l="l" t="t" r="r" b="b"/>
              <a:pathLst>
                <a:path w="2032" h="1892" extrusionOk="0">
                  <a:moveTo>
                    <a:pt x="0" y="0"/>
                  </a:moveTo>
                  <a:lnTo>
                    <a:pt x="0" y="720"/>
                  </a:lnTo>
                  <a:lnTo>
                    <a:pt x="2032" y="1892"/>
                  </a:lnTo>
                  <a:lnTo>
                    <a:pt x="2032" y="1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 rot="-565977">
              <a:off x="7696370" y="4429034"/>
              <a:ext cx="205330" cy="173981"/>
            </a:xfrm>
            <a:custGeom>
              <a:avLst/>
              <a:gdLst/>
              <a:ahLst/>
              <a:cxnLst/>
              <a:rect l="l" t="t" r="r" b="b"/>
              <a:pathLst>
                <a:path w="1415" h="1199" extrusionOk="0">
                  <a:moveTo>
                    <a:pt x="1414" y="1"/>
                  </a:moveTo>
                  <a:lnTo>
                    <a:pt x="1" y="814"/>
                  </a:lnTo>
                  <a:lnTo>
                    <a:pt x="1" y="1199"/>
                  </a:lnTo>
                  <a:lnTo>
                    <a:pt x="1414" y="38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 rot="-565977">
              <a:off x="7488975" y="4333253"/>
              <a:ext cx="400212" cy="231007"/>
            </a:xfrm>
            <a:custGeom>
              <a:avLst/>
              <a:gdLst/>
              <a:ahLst/>
              <a:cxnLst/>
              <a:rect l="l" t="t" r="r" b="b"/>
              <a:pathLst>
                <a:path w="2758" h="1592" extrusionOk="0">
                  <a:moveTo>
                    <a:pt x="1414" y="0"/>
                  </a:moveTo>
                  <a:lnTo>
                    <a:pt x="0" y="815"/>
                  </a:lnTo>
                  <a:lnTo>
                    <a:pt x="1344" y="1592"/>
                  </a:lnTo>
                  <a:lnTo>
                    <a:pt x="2757" y="779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 rot="-565977">
              <a:off x="7626423" y="4368613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 rot="-565977">
              <a:off x="7717702" y="4403607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 rot="-565977">
              <a:off x="7504620" y="4467008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1"/>
                  </a:moveTo>
                  <a:lnTo>
                    <a:pt x="0" y="385"/>
                  </a:lnTo>
                  <a:lnTo>
                    <a:pt x="1344" y="1163"/>
                  </a:lnTo>
                  <a:lnTo>
                    <a:pt x="1344" y="7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 rot="-565977">
              <a:off x="7516065" y="4500627"/>
              <a:ext cx="175873" cy="118696"/>
            </a:xfrm>
            <a:custGeom>
              <a:avLst/>
              <a:gdLst/>
              <a:ahLst/>
              <a:cxnLst/>
              <a:rect l="l" t="t" r="r" b="b"/>
              <a:pathLst>
                <a:path w="1212" h="818" extrusionOk="0">
                  <a:moveTo>
                    <a:pt x="198" y="1"/>
                  </a:moveTo>
                  <a:lnTo>
                    <a:pt x="0" y="116"/>
                  </a:lnTo>
                  <a:lnTo>
                    <a:pt x="1212" y="817"/>
                  </a:lnTo>
                  <a:lnTo>
                    <a:pt x="1212" y="58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 rot="-565988">
              <a:off x="7509960" y="4500104"/>
              <a:ext cx="27447" cy="31859"/>
            </a:xfrm>
            <a:custGeom>
              <a:avLst/>
              <a:gdLst/>
              <a:ahLst/>
              <a:cxnLst/>
              <a:rect l="l" t="t" r="r" b="b"/>
              <a:pathLst>
                <a:path w="199" h="231" extrusionOk="0">
                  <a:moveTo>
                    <a:pt x="0" y="1"/>
                  </a:moveTo>
                  <a:lnTo>
                    <a:pt x="0" y="231"/>
                  </a:lnTo>
                  <a:lnTo>
                    <a:pt x="198" y="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 rot="-565977">
              <a:off x="7803668" y="4209033"/>
              <a:ext cx="166005" cy="95624"/>
            </a:xfrm>
            <a:custGeom>
              <a:avLst/>
              <a:gdLst/>
              <a:ahLst/>
              <a:cxnLst/>
              <a:rect l="l" t="t" r="r" b="b"/>
              <a:pathLst>
                <a:path w="1144" h="659" extrusionOk="0">
                  <a:moveTo>
                    <a:pt x="632" y="1"/>
                  </a:moveTo>
                  <a:lnTo>
                    <a:pt x="518" y="66"/>
                  </a:lnTo>
                  <a:lnTo>
                    <a:pt x="765" y="251"/>
                  </a:lnTo>
                  <a:cubicBezTo>
                    <a:pt x="820" y="290"/>
                    <a:pt x="877" y="332"/>
                    <a:pt x="935" y="372"/>
                  </a:cubicBezTo>
                  <a:lnTo>
                    <a:pt x="933" y="374"/>
                  </a:lnTo>
                  <a:cubicBezTo>
                    <a:pt x="857" y="343"/>
                    <a:pt x="782" y="311"/>
                    <a:pt x="710" y="282"/>
                  </a:cubicBezTo>
                  <a:lnTo>
                    <a:pt x="370" y="153"/>
                  </a:lnTo>
                  <a:lnTo>
                    <a:pt x="270" y="210"/>
                  </a:lnTo>
                  <a:lnTo>
                    <a:pt x="497" y="406"/>
                  </a:lnTo>
                  <a:cubicBezTo>
                    <a:pt x="549" y="448"/>
                    <a:pt x="603" y="490"/>
                    <a:pt x="657" y="533"/>
                  </a:cubicBezTo>
                  <a:lnTo>
                    <a:pt x="654" y="536"/>
                  </a:lnTo>
                  <a:cubicBezTo>
                    <a:pt x="583" y="503"/>
                    <a:pt x="512" y="470"/>
                    <a:pt x="441" y="438"/>
                  </a:cubicBezTo>
                  <a:lnTo>
                    <a:pt x="122" y="296"/>
                  </a:lnTo>
                  <a:lnTo>
                    <a:pt x="0" y="365"/>
                  </a:lnTo>
                  <a:lnTo>
                    <a:pt x="703" y="658"/>
                  </a:lnTo>
                  <a:lnTo>
                    <a:pt x="848" y="574"/>
                  </a:lnTo>
                  <a:lnTo>
                    <a:pt x="624" y="387"/>
                  </a:lnTo>
                  <a:cubicBezTo>
                    <a:pt x="586" y="355"/>
                    <a:pt x="543" y="324"/>
                    <a:pt x="505" y="293"/>
                  </a:cubicBezTo>
                  <a:lnTo>
                    <a:pt x="508" y="292"/>
                  </a:lnTo>
                  <a:cubicBezTo>
                    <a:pt x="558" y="315"/>
                    <a:pt x="614" y="338"/>
                    <a:pt x="669" y="361"/>
                  </a:cubicBezTo>
                  <a:lnTo>
                    <a:pt x="995" y="489"/>
                  </a:lnTo>
                  <a:lnTo>
                    <a:pt x="1143" y="40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 rot="-565977">
              <a:off x="7905820" y="4161755"/>
              <a:ext cx="131905" cy="68054"/>
            </a:xfrm>
            <a:custGeom>
              <a:avLst/>
              <a:gdLst/>
              <a:ahLst/>
              <a:cxnLst/>
              <a:rect l="l" t="t" r="r" b="b"/>
              <a:pathLst>
                <a:path w="909" h="469" extrusionOk="0">
                  <a:moveTo>
                    <a:pt x="353" y="99"/>
                  </a:moveTo>
                  <a:cubicBezTo>
                    <a:pt x="416" y="99"/>
                    <a:pt x="491" y="122"/>
                    <a:pt x="568" y="166"/>
                  </a:cubicBezTo>
                  <a:cubicBezTo>
                    <a:pt x="689" y="236"/>
                    <a:pt x="721" y="307"/>
                    <a:pt x="650" y="349"/>
                  </a:cubicBezTo>
                  <a:cubicBezTo>
                    <a:pt x="625" y="363"/>
                    <a:pt x="593" y="370"/>
                    <a:pt x="558" y="370"/>
                  </a:cubicBezTo>
                  <a:cubicBezTo>
                    <a:pt x="493" y="370"/>
                    <a:pt x="413" y="346"/>
                    <a:pt x="334" y="300"/>
                  </a:cubicBezTo>
                  <a:cubicBezTo>
                    <a:pt x="214" y="231"/>
                    <a:pt x="187" y="163"/>
                    <a:pt x="258" y="122"/>
                  </a:cubicBezTo>
                  <a:cubicBezTo>
                    <a:pt x="284" y="107"/>
                    <a:pt x="317" y="99"/>
                    <a:pt x="353" y="99"/>
                  </a:cubicBezTo>
                  <a:close/>
                  <a:moveTo>
                    <a:pt x="356" y="1"/>
                  </a:moveTo>
                  <a:cubicBezTo>
                    <a:pt x="276" y="1"/>
                    <a:pt x="202" y="19"/>
                    <a:pt x="141" y="55"/>
                  </a:cubicBezTo>
                  <a:cubicBezTo>
                    <a:pt x="0" y="136"/>
                    <a:pt x="16" y="256"/>
                    <a:pt x="213" y="371"/>
                  </a:cubicBezTo>
                  <a:cubicBezTo>
                    <a:pt x="327" y="436"/>
                    <a:pt x="446" y="468"/>
                    <a:pt x="554" y="468"/>
                  </a:cubicBezTo>
                  <a:cubicBezTo>
                    <a:pt x="633" y="468"/>
                    <a:pt x="707" y="451"/>
                    <a:pt x="767" y="416"/>
                  </a:cubicBezTo>
                  <a:cubicBezTo>
                    <a:pt x="909" y="334"/>
                    <a:pt x="886" y="210"/>
                    <a:pt x="688" y="96"/>
                  </a:cubicBezTo>
                  <a:cubicBezTo>
                    <a:pt x="577" y="32"/>
                    <a:pt x="461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 rot="-565977">
              <a:off x="7968812" y="4105419"/>
              <a:ext cx="148157" cy="75309"/>
            </a:xfrm>
            <a:custGeom>
              <a:avLst/>
              <a:gdLst/>
              <a:ahLst/>
              <a:cxnLst/>
              <a:rect l="l" t="t" r="r" b="b"/>
              <a:pathLst>
                <a:path w="1021" h="519" extrusionOk="0">
                  <a:moveTo>
                    <a:pt x="386" y="98"/>
                  </a:moveTo>
                  <a:cubicBezTo>
                    <a:pt x="412" y="98"/>
                    <a:pt x="437" y="105"/>
                    <a:pt x="463" y="120"/>
                  </a:cubicBezTo>
                  <a:cubicBezTo>
                    <a:pt x="523" y="154"/>
                    <a:pt x="520" y="191"/>
                    <a:pt x="458" y="227"/>
                  </a:cubicBezTo>
                  <a:lnTo>
                    <a:pt x="397" y="262"/>
                  </a:lnTo>
                  <a:lnTo>
                    <a:pt x="228" y="164"/>
                  </a:lnTo>
                  <a:lnTo>
                    <a:pt x="288" y="129"/>
                  </a:lnTo>
                  <a:cubicBezTo>
                    <a:pt x="322" y="109"/>
                    <a:pt x="354" y="98"/>
                    <a:pt x="386" y="98"/>
                  </a:cubicBezTo>
                  <a:close/>
                  <a:moveTo>
                    <a:pt x="396" y="1"/>
                  </a:moveTo>
                  <a:cubicBezTo>
                    <a:pt x="321" y="1"/>
                    <a:pt x="251" y="25"/>
                    <a:pt x="189" y="60"/>
                  </a:cubicBezTo>
                  <a:lnTo>
                    <a:pt x="1" y="170"/>
                  </a:lnTo>
                  <a:lnTo>
                    <a:pt x="605" y="519"/>
                  </a:lnTo>
                  <a:lnTo>
                    <a:pt x="724" y="450"/>
                  </a:lnTo>
                  <a:lnTo>
                    <a:pt x="506" y="324"/>
                  </a:lnTo>
                  <a:lnTo>
                    <a:pt x="570" y="287"/>
                  </a:lnTo>
                  <a:lnTo>
                    <a:pt x="888" y="355"/>
                  </a:lnTo>
                  <a:lnTo>
                    <a:pt x="1021" y="279"/>
                  </a:lnTo>
                  <a:lnTo>
                    <a:pt x="660" y="207"/>
                  </a:lnTo>
                  <a:cubicBezTo>
                    <a:pt x="688" y="158"/>
                    <a:pt x="668" y="104"/>
                    <a:pt x="579" y="52"/>
                  </a:cubicBezTo>
                  <a:cubicBezTo>
                    <a:pt x="516" y="16"/>
                    <a:pt x="45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 rot="-565977">
              <a:off x="8031188" y="4035720"/>
              <a:ext cx="159040" cy="91706"/>
            </a:xfrm>
            <a:custGeom>
              <a:avLst/>
              <a:gdLst/>
              <a:ahLst/>
              <a:cxnLst/>
              <a:rect l="l" t="t" r="r" b="b"/>
              <a:pathLst>
                <a:path w="1096" h="632" extrusionOk="0">
                  <a:moveTo>
                    <a:pt x="491" y="0"/>
                  </a:moveTo>
                  <a:lnTo>
                    <a:pt x="365" y="72"/>
                  </a:lnTo>
                  <a:lnTo>
                    <a:pt x="551" y="278"/>
                  </a:lnTo>
                  <a:lnTo>
                    <a:pt x="626" y="358"/>
                  </a:lnTo>
                  <a:lnTo>
                    <a:pt x="622" y="359"/>
                  </a:lnTo>
                  <a:lnTo>
                    <a:pt x="486" y="316"/>
                  </a:lnTo>
                  <a:lnTo>
                    <a:pt x="127" y="211"/>
                  </a:lnTo>
                  <a:lnTo>
                    <a:pt x="1" y="283"/>
                  </a:lnTo>
                  <a:lnTo>
                    <a:pt x="606" y="632"/>
                  </a:lnTo>
                  <a:lnTo>
                    <a:pt x="715" y="569"/>
                  </a:lnTo>
                  <a:lnTo>
                    <a:pt x="493" y="440"/>
                  </a:lnTo>
                  <a:cubicBezTo>
                    <a:pt x="434" y="407"/>
                    <a:pt x="336" y="360"/>
                    <a:pt x="272" y="330"/>
                  </a:cubicBezTo>
                  <a:lnTo>
                    <a:pt x="276" y="329"/>
                  </a:lnTo>
                  <a:lnTo>
                    <a:pt x="457" y="385"/>
                  </a:lnTo>
                  <a:lnTo>
                    <a:pt x="772" y="474"/>
                  </a:lnTo>
                  <a:lnTo>
                    <a:pt x="819" y="447"/>
                  </a:lnTo>
                  <a:lnTo>
                    <a:pt x="666" y="265"/>
                  </a:lnTo>
                  <a:lnTo>
                    <a:pt x="568" y="160"/>
                  </a:lnTo>
                  <a:lnTo>
                    <a:pt x="572" y="158"/>
                  </a:lnTo>
                  <a:cubicBezTo>
                    <a:pt x="625" y="195"/>
                    <a:pt x="703" y="251"/>
                    <a:pt x="762" y="285"/>
                  </a:cubicBezTo>
                  <a:lnTo>
                    <a:pt x="984" y="413"/>
                  </a:lnTo>
                  <a:lnTo>
                    <a:pt x="1095" y="349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 rot="-565977">
              <a:off x="8107535" y="3850127"/>
              <a:ext cx="349859" cy="162082"/>
            </a:xfrm>
            <a:custGeom>
              <a:avLst/>
              <a:gdLst/>
              <a:ahLst/>
              <a:cxnLst/>
              <a:rect l="l" t="t" r="r" b="b"/>
              <a:pathLst>
                <a:path w="2411" h="1117" extrusionOk="0">
                  <a:moveTo>
                    <a:pt x="868" y="0"/>
                  </a:moveTo>
                  <a:cubicBezTo>
                    <a:pt x="799" y="0"/>
                    <a:pt x="726" y="11"/>
                    <a:pt x="654" y="33"/>
                  </a:cubicBezTo>
                  <a:cubicBezTo>
                    <a:pt x="383" y="117"/>
                    <a:pt x="259" y="254"/>
                    <a:pt x="112" y="398"/>
                  </a:cubicBezTo>
                  <a:cubicBezTo>
                    <a:pt x="0" y="507"/>
                    <a:pt x="23" y="588"/>
                    <a:pt x="102" y="588"/>
                  </a:cubicBezTo>
                  <a:cubicBezTo>
                    <a:pt x="138" y="588"/>
                    <a:pt x="186" y="571"/>
                    <a:pt x="239" y="533"/>
                  </a:cubicBezTo>
                  <a:cubicBezTo>
                    <a:pt x="396" y="418"/>
                    <a:pt x="656" y="170"/>
                    <a:pt x="857" y="170"/>
                  </a:cubicBezTo>
                  <a:cubicBezTo>
                    <a:pt x="870" y="170"/>
                    <a:pt x="883" y="171"/>
                    <a:pt x="896" y="174"/>
                  </a:cubicBezTo>
                  <a:cubicBezTo>
                    <a:pt x="1102" y="211"/>
                    <a:pt x="946" y="346"/>
                    <a:pt x="770" y="561"/>
                  </a:cubicBezTo>
                  <a:cubicBezTo>
                    <a:pt x="596" y="776"/>
                    <a:pt x="503" y="954"/>
                    <a:pt x="770" y="1092"/>
                  </a:cubicBezTo>
                  <a:cubicBezTo>
                    <a:pt x="802" y="1109"/>
                    <a:pt x="841" y="1116"/>
                    <a:pt x="886" y="1116"/>
                  </a:cubicBezTo>
                  <a:cubicBezTo>
                    <a:pt x="1142" y="1116"/>
                    <a:pt x="1573" y="877"/>
                    <a:pt x="1779" y="800"/>
                  </a:cubicBezTo>
                  <a:cubicBezTo>
                    <a:pt x="1871" y="765"/>
                    <a:pt x="1945" y="752"/>
                    <a:pt x="2008" y="752"/>
                  </a:cubicBezTo>
                  <a:cubicBezTo>
                    <a:pt x="2112" y="752"/>
                    <a:pt x="2185" y="786"/>
                    <a:pt x="2260" y="809"/>
                  </a:cubicBezTo>
                  <a:cubicBezTo>
                    <a:pt x="2274" y="813"/>
                    <a:pt x="2288" y="815"/>
                    <a:pt x="2300" y="815"/>
                  </a:cubicBezTo>
                  <a:cubicBezTo>
                    <a:pt x="2390" y="815"/>
                    <a:pt x="2411" y="705"/>
                    <a:pt x="2279" y="631"/>
                  </a:cubicBezTo>
                  <a:cubicBezTo>
                    <a:pt x="2215" y="595"/>
                    <a:pt x="2124" y="571"/>
                    <a:pt x="2010" y="571"/>
                  </a:cubicBezTo>
                  <a:cubicBezTo>
                    <a:pt x="1858" y="571"/>
                    <a:pt x="1668" y="614"/>
                    <a:pt x="1457" y="731"/>
                  </a:cubicBezTo>
                  <a:cubicBezTo>
                    <a:pt x="1241" y="851"/>
                    <a:pt x="1044" y="907"/>
                    <a:pt x="921" y="907"/>
                  </a:cubicBezTo>
                  <a:cubicBezTo>
                    <a:pt x="824" y="907"/>
                    <a:pt x="774" y="871"/>
                    <a:pt x="800" y="803"/>
                  </a:cubicBezTo>
                  <a:cubicBezTo>
                    <a:pt x="885" y="588"/>
                    <a:pt x="1252" y="398"/>
                    <a:pt x="1233" y="215"/>
                  </a:cubicBezTo>
                  <a:cubicBezTo>
                    <a:pt x="1220" y="81"/>
                    <a:pt x="1059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 rot="-565977">
              <a:off x="8095598" y="3917019"/>
              <a:ext cx="74877" cy="54269"/>
            </a:xfrm>
            <a:custGeom>
              <a:avLst/>
              <a:gdLst/>
              <a:ahLst/>
              <a:cxnLst/>
              <a:rect l="l" t="t" r="r" b="b"/>
              <a:pathLst>
                <a:path w="516" h="374" extrusionOk="0">
                  <a:moveTo>
                    <a:pt x="111" y="0"/>
                  </a:moveTo>
                  <a:cubicBezTo>
                    <a:pt x="1" y="0"/>
                    <a:pt x="182" y="38"/>
                    <a:pt x="182" y="38"/>
                  </a:cubicBezTo>
                  <a:cubicBezTo>
                    <a:pt x="182" y="38"/>
                    <a:pt x="405" y="67"/>
                    <a:pt x="465" y="280"/>
                  </a:cubicBezTo>
                  <a:cubicBezTo>
                    <a:pt x="484" y="349"/>
                    <a:pt x="496" y="373"/>
                    <a:pt x="502" y="373"/>
                  </a:cubicBezTo>
                  <a:cubicBezTo>
                    <a:pt x="515" y="373"/>
                    <a:pt x="506" y="267"/>
                    <a:pt x="496" y="234"/>
                  </a:cubicBezTo>
                  <a:cubicBezTo>
                    <a:pt x="483" y="184"/>
                    <a:pt x="420" y="17"/>
                    <a:pt x="181" y="3"/>
                  </a:cubicBezTo>
                  <a:cubicBezTo>
                    <a:pt x="150" y="1"/>
                    <a:pt x="12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 rot="-565977">
              <a:off x="8123547" y="3886955"/>
              <a:ext cx="64429" cy="60364"/>
            </a:xfrm>
            <a:custGeom>
              <a:avLst/>
              <a:gdLst/>
              <a:ahLst/>
              <a:cxnLst/>
              <a:rect l="l" t="t" r="r" b="b"/>
              <a:pathLst>
                <a:path w="444" h="416" extrusionOk="0">
                  <a:moveTo>
                    <a:pt x="56" y="0"/>
                  </a:moveTo>
                  <a:cubicBezTo>
                    <a:pt x="1" y="0"/>
                    <a:pt x="146" y="47"/>
                    <a:pt x="146" y="47"/>
                  </a:cubicBezTo>
                  <a:cubicBezTo>
                    <a:pt x="146" y="47"/>
                    <a:pt x="364" y="100"/>
                    <a:pt x="401" y="318"/>
                  </a:cubicBezTo>
                  <a:cubicBezTo>
                    <a:pt x="413" y="390"/>
                    <a:pt x="422" y="415"/>
                    <a:pt x="428" y="415"/>
                  </a:cubicBezTo>
                  <a:cubicBezTo>
                    <a:pt x="441" y="415"/>
                    <a:pt x="443" y="310"/>
                    <a:pt x="437" y="276"/>
                  </a:cubicBezTo>
                  <a:cubicBezTo>
                    <a:pt x="429" y="225"/>
                    <a:pt x="384" y="51"/>
                    <a:pt x="149" y="12"/>
                  </a:cubicBezTo>
                  <a:cubicBezTo>
                    <a:pt x="100" y="4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 rot="-565977">
              <a:off x="8157490" y="3850546"/>
              <a:ext cx="49773" cy="71972"/>
            </a:xfrm>
            <a:custGeom>
              <a:avLst/>
              <a:gdLst/>
              <a:ahLst/>
              <a:cxnLst/>
              <a:rect l="l" t="t" r="r" b="b"/>
              <a:pathLst>
                <a:path w="343" h="496" extrusionOk="0">
                  <a:moveTo>
                    <a:pt x="26" y="1"/>
                  </a:moveTo>
                  <a:cubicBezTo>
                    <a:pt x="1" y="1"/>
                    <a:pt x="110" y="69"/>
                    <a:pt x="110" y="69"/>
                  </a:cubicBezTo>
                  <a:cubicBezTo>
                    <a:pt x="110" y="69"/>
                    <a:pt x="310" y="174"/>
                    <a:pt x="293" y="394"/>
                  </a:cubicBezTo>
                  <a:cubicBezTo>
                    <a:pt x="287" y="469"/>
                    <a:pt x="290" y="495"/>
                    <a:pt x="297" y="495"/>
                  </a:cubicBezTo>
                  <a:cubicBezTo>
                    <a:pt x="309" y="495"/>
                    <a:pt x="336" y="395"/>
                    <a:pt x="339" y="362"/>
                  </a:cubicBezTo>
                  <a:cubicBezTo>
                    <a:pt x="342" y="311"/>
                    <a:pt x="341" y="131"/>
                    <a:pt x="123" y="36"/>
                  </a:cubicBezTo>
                  <a:cubicBezTo>
                    <a:pt x="63" y="10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 rot="-565977">
              <a:off x="8179504" y="3966119"/>
              <a:ext cx="85615" cy="24958"/>
            </a:xfrm>
            <a:custGeom>
              <a:avLst/>
              <a:gdLst/>
              <a:ahLst/>
              <a:cxnLst/>
              <a:rect l="l" t="t" r="r" b="b"/>
              <a:pathLst>
                <a:path w="590" h="172" extrusionOk="0">
                  <a:moveTo>
                    <a:pt x="297" y="1"/>
                  </a:moveTo>
                  <a:cubicBezTo>
                    <a:pt x="238" y="1"/>
                    <a:pt x="168" y="18"/>
                    <a:pt x="91" y="69"/>
                  </a:cubicBezTo>
                  <a:cubicBezTo>
                    <a:pt x="14" y="121"/>
                    <a:pt x="0" y="137"/>
                    <a:pt x="12" y="137"/>
                  </a:cubicBezTo>
                  <a:cubicBezTo>
                    <a:pt x="30" y="137"/>
                    <a:pt x="113" y="97"/>
                    <a:pt x="113" y="97"/>
                  </a:cubicBezTo>
                  <a:cubicBezTo>
                    <a:pt x="113" y="97"/>
                    <a:pt x="190" y="54"/>
                    <a:pt x="290" y="54"/>
                  </a:cubicBezTo>
                  <a:cubicBezTo>
                    <a:pt x="351" y="54"/>
                    <a:pt x="419" y="69"/>
                    <a:pt x="485" y="119"/>
                  </a:cubicBezTo>
                  <a:cubicBezTo>
                    <a:pt x="536" y="157"/>
                    <a:pt x="561" y="172"/>
                    <a:pt x="569" y="172"/>
                  </a:cubicBezTo>
                  <a:cubicBezTo>
                    <a:pt x="590" y="172"/>
                    <a:pt x="512" y="85"/>
                    <a:pt x="483" y="63"/>
                  </a:cubicBezTo>
                  <a:cubicBezTo>
                    <a:pt x="458" y="44"/>
                    <a:pt x="391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 rot="-565977">
              <a:off x="8180171" y="3932585"/>
              <a:ext cx="84599" cy="29311"/>
            </a:xfrm>
            <a:custGeom>
              <a:avLst/>
              <a:gdLst/>
              <a:ahLst/>
              <a:cxnLst/>
              <a:rect l="l" t="t" r="r" b="b"/>
              <a:pathLst>
                <a:path w="583" h="202" extrusionOk="0">
                  <a:moveTo>
                    <a:pt x="278" y="1"/>
                  </a:moveTo>
                  <a:cubicBezTo>
                    <a:pt x="226" y="1"/>
                    <a:pt x="167" y="14"/>
                    <a:pt x="100" y="48"/>
                  </a:cubicBezTo>
                  <a:cubicBezTo>
                    <a:pt x="13" y="93"/>
                    <a:pt x="0" y="107"/>
                    <a:pt x="15" y="107"/>
                  </a:cubicBezTo>
                  <a:cubicBezTo>
                    <a:pt x="37" y="107"/>
                    <a:pt x="118" y="79"/>
                    <a:pt x="118" y="79"/>
                  </a:cubicBezTo>
                  <a:cubicBezTo>
                    <a:pt x="118" y="79"/>
                    <a:pt x="179" y="52"/>
                    <a:pt x="260" y="52"/>
                  </a:cubicBezTo>
                  <a:cubicBezTo>
                    <a:pt x="329" y="52"/>
                    <a:pt x="411" y="71"/>
                    <a:pt x="485" y="140"/>
                  </a:cubicBezTo>
                  <a:cubicBezTo>
                    <a:pt x="533" y="185"/>
                    <a:pt x="556" y="201"/>
                    <a:pt x="564" y="201"/>
                  </a:cubicBezTo>
                  <a:cubicBezTo>
                    <a:pt x="583" y="201"/>
                    <a:pt x="515" y="108"/>
                    <a:pt x="489" y="83"/>
                  </a:cubicBezTo>
                  <a:cubicBezTo>
                    <a:pt x="463" y="60"/>
                    <a:pt x="390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4"/>
            <p:cNvSpPr/>
            <p:nvPr/>
          </p:nvSpPr>
          <p:spPr>
            <a:xfrm rot="-565977">
              <a:off x="8200285" y="3897979"/>
              <a:ext cx="81116" cy="39904"/>
            </a:xfrm>
            <a:custGeom>
              <a:avLst/>
              <a:gdLst/>
              <a:ahLst/>
              <a:cxnLst/>
              <a:rect l="l" t="t" r="r" b="b"/>
              <a:pathLst>
                <a:path w="559" h="275" extrusionOk="0">
                  <a:moveTo>
                    <a:pt x="232" y="0"/>
                  </a:moveTo>
                  <a:cubicBezTo>
                    <a:pt x="200" y="0"/>
                    <a:pt x="166" y="4"/>
                    <a:pt x="129" y="13"/>
                  </a:cubicBezTo>
                  <a:cubicBezTo>
                    <a:pt x="0" y="45"/>
                    <a:pt x="18" y="52"/>
                    <a:pt x="58" y="52"/>
                  </a:cubicBezTo>
                  <a:cubicBezTo>
                    <a:pt x="91" y="52"/>
                    <a:pt x="139" y="47"/>
                    <a:pt x="139" y="47"/>
                  </a:cubicBezTo>
                  <a:cubicBezTo>
                    <a:pt x="139" y="47"/>
                    <a:pt x="157" y="44"/>
                    <a:pt x="186" y="44"/>
                  </a:cubicBezTo>
                  <a:cubicBezTo>
                    <a:pt x="257" y="44"/>
                    <a:pt x="395" y="63"/>
                    <a:pt x="480" y="196"/>
                  </a:cubicBezTo>
                  <a:cubicBezTo>
                    <a:pt x="518" y="253"/>
                    <a:pt x="536" y="274"/>
                    <a:pt x="543" y="274"/>
                  </a:cubicBezTo>
                  <a:cubicBezTo>
                    <a:pt x="559" y="274"/>
                    <a:pt x="517" y="171"/>
                    <a:pt x="497" y="142"/>
                  </a:cubicBezTo>
                  <a:cubicBezTo>
                    <a:pt x="475" y="106"/>
                    <a:pt x="393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4"/>
            <p:cNvSpPr/>
            <p:nvPr/>
          </p:nvSpPr>
          <p:spPr>
            <a:xfrm rot="-565977">
              <a:off x="8255047" y="3954772"/>
              <a:ext cx="43678" cy="78647"/>
            </a:xfrm>
            <a:custGeom>
              <a:avLst/>
              <a:gdLst/>
              <a:ahLst/>
              <a:cxnLst/>
              <a:rect l="l" t="t" r="r" b="b"/>
              <a:pathLst>
                <a:path w="301" h="542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8" y="85"/>
                    <a:pt x="88" y="85"/>
                  </a:cubicBezTo>
                  <a:cubicBezTo>
                    <a:pt x="88" y="85"/>
                    <a:pt x="261" y="230"/>
                    <a:pt x="197" y="442"/>
                  </a:cubicBezTo>
                  <a:cubicBezTo>
                    <a:pt x="174" y="516"/>
                    <a:pt x="172" y="541"/>
                    <a:pt x="179" y="541"/>
                  </a:cubicBezTo>
                  <a:cubicBezTo>
                    <a:pt x="193" y="541"/>
                    <a:pt x="239" y="452"/>
                    <a:pt x="249" y="419"/>
                  </a:cubicBezTo>
                  <a:cubicBezTo>
                    <a:pt x="263" y="371"/>
                    <a:pt x="300" y="195"/>
                    <a:pt x="107" y="56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 rot="-565977">
              <a:off x="8357182" y="3897222"/>
              <a:ext cx="45129" cy="77341"/>
            </a:xfrm>
            <a:custGeom>
              <a:avLst/>
              <a:gdLst/>
              <a:ahLst/>
              <a:cxnLst/>
              <a:rect l="l" t="t" r="r" b="b"/>
              <a:pathLst>
                <a:path w="311" h="533" extrusionOk="0">
                  <a:moveTo>
                    <a:pt x="19" y="1"/>
                  </a:moveTo>
                  <a:lnTo>
                    <a:pt x="19" y="1"/>
                  </a:lnTo>
                  <a:cubicBezTo>
                    <a:pt x="0" y="1"/>
                    <a:pt x="93" y="82"/>
                    <a:pt x="93" y="82"/>
                  </a:cubicBezTo>
                  <a:cubicBezTo>
                    <a:pt x="93" y="82"/>
                    <a:pt x="273" y="217"/>
                    <a:pt x="222" y="432"/>
                  </a:cubicBezTo>
                  <a:cubicBezTo>
                    <a:pt x="204" y="506"/>
                    <a:pt x="203" y="532"/>
                    <a:pt x="210" y="532"/>
                  </a:cubicBezTo>
                  <a:cubicBezTo>
                    <a:pt x="223" y="532"/>
                    <a:pt x="264" y="440"/>
                    <a:pt x="272" y="407"/>
                  </a:cubicBezTo>
                  <a:cubicBezTo>
                    <a:pt x="284" y="358"/>
                    <a:pt x="311" y="180"/>
                    <a:pt x="110" y="51"/>
                  </a:cubicBezTo>
                  <a:cubicBezTo>
                    <a:pt x="52" y="14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 rot="-565977">
              <a:off x="8267896" y="3940243"/>
              <a:ext cx="58915" cy="64572"/>
            </a:xfrm>
            <a:custGeom>
              <a:avLst/>
              <a:gdLst/>
              <a:ahLst/>
              <a:cxnLst/>
              <a:rect l="l" t="t" r="r" b="b"/>
              <a:pathLst>
                <a:path w="406" h="445" extrusionOk="0">
                  <a:moveTo>
                    <a:pt x="39" y="1"/>
                  </a:moveTo>
                  <a:cubicBezTo>
                    <a:pt x="1" y="1"/>
                    <a:pt x="130" y="54"/>
                    <a:pt x="130" y="54"/>
                  </a:cubicBezTo>
                  <a:cubicBezTo>
                    <a:pt x="130" y="54"/>
                    <a:pt x="344" y="126"/>
                    <a:pt x="363" y="346"/>
                  </a:cubicBezTo>
                  <a:cubicBezTo>
                    <a:pt x="369" y="419"/>
                    <a:pt x="376" y="445"/>
                    <a:pt x="382" y="445"/>
                  </a:cubicBezTo>
                  <a:cubicBezTo>
                    <a:pt x="395" y="445"/>
                    <a:pt x="405" y="340"/>
                    <a:pt x="402" y="306"/>
                  </a:cubicBezTo>
                  <a:cubicBezTo>
                    <a:pt x="398" y="256"/>
                    <a:pt x="368" y="79"/>
                    <a:pt x="136" y="20"/>
                  </a:cubicBezTo>
                  <a:cubicBezTo>
                    <a:pt x="81" y="6"/>
                    <a:pt x="52" y="1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 rot="-565977">
              <a:off x="8327715" y="3920448"/>
              <a:ext cx="44113" cy="78211"/>
            </a:xfrm>
            <a:custGeom>
              <a:avLst/>
              <a:gdLst/>
              <a:ahLst/>
              <a:cxnLst/>
              <a:rect l="l" t="t" r="r" b="b"/>
              <a:pathLst>
                <a:path w="304" h="539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9" y="84"/>
                    <a:pt x="89" y="84"/>
                  </a:cubicBezTo>
                  <a:cubicBezTo>
                    <a:pt x="89" y="84"/>
                    <a:pt x="264" y="226"/>
                    <a:pt x="203" y="439"/>
                  </a:cubicBezTo>
                  <a:cubicBezTo>
                    <a:pt x="182" y="513"/>
                    <a:pt x="181" y="539"/>
                    <a:pt x="188" y="539"/>
                  </a:cubicBezTo>
                  <a:cubicBezTo>
                    <a:pt x="201" y="539"/>
                    <a:pt x="246" y="448"/>
                    <a:pt x="255" y="416"/>
                  </a:cubicBezTo>
                  <a:cubicBezTo>
                    <a:pt x="268" y="367"/>
                    <a:pt x="303" y="191"/>
                    <a:pt x="107" y="55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 rot="-565977">
              <a:off x="8212252" y="3976353"/>
              <a:ext cx="54416" cy="66603"/>
            </a:xfrm>
            <a:custGeom>
              <a:avLst/>
              <a:gdLst/>
              <a:ahLst/>
              <a:cxnLst/>
              <a:rect l="l" t="t" r="r" b="b"/>
              <a:pathLst>
                <a:path w="375" h="459" extrusionOk="0">
                  <a:moveTo>
                    <a:pt x="364" y="0"/>
                  </a:moveTo>
                  <a:cubicBezTo>
                    <a:pt x="351" y="0"/>
                    <a:pt x="318" y="16"/>
                    <a:pt x="296" y="32"/>
                  </a:cubicBezTo>
                  <a:cubicBezTo>
                    <a:pt x="296" y="32"/>
                    <a:pt x="205" y="80"/>
                    <a:pt x="102" y="260"/>
                  </a:cubicBezTo>
                  <a:cubicBezTo>
                    <a:pt x="22" y="399"/>
                    <a:pt x="0" y="458"/>
                    <a:pt x="19" y="458"/>
                  </a:cubicBezTo>
                  <a:cubicBezTo>
                    <a:pt x="25" y="458"/>
                    <a:pt x="35" y="453"/>
                    <a:pt x="49" y="442"/>
                  </a:cubicBezTo>
                  <a:cubicBezTo>
                    <a:pt x="106" y="394"/>
                    <a:pt x="295" y="87"/>
                    <a:pt x="350" y="33"/>
                  </a:cubicBezTo>
                  <a:cubicBezTo>
                    <a:pt x="374" y="9"/>
                    <a:pt x="375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 rot="-565977">
              <a:off x="8211207" y="3844106"/>
              <a:ext cx="53110" cy="67183"/>
            </a:xfrm>
            <a:custGeom>
              <a:avLst/>
              <a:gdLst/>
              <a:ahLst/>
              <a:cxnLst/>
              <a:rect l="l" t="t" r="r" b="b"/>
              <a:pathLst>
                <a:path w="366" h="463" extrusionOk="0">
                  <a:moveTo>
                    <a:pt x="355" y="0"/>
                  </a:moveTo>
                  <a:cubicBezTo>
                    <a:pt x="342" y="0"/>
                    <a:pt x="309" y="16"/>
                    <a:pt x="287" y="32"/>
                  </a:cubicBezTo>
                  <a:cubicBezTo>
                    <a:pt x="287" y="32"/>
                    <a:pt x="207" y="106"/>
                    <a:pt x="104" y="288"/>
                  </a:cubicBezTo>
                  <a:cubicBezTo>
                    <a:pt x="31" y="416"/>
                    <a:pt x="1" y="463"/>
                    <a:pt x="10" y="463"/>
                  </a:cubicBezTo>
                  <a:cubicBezTo>
                    <a:pt x="13" y="463"/>
                    <a:pt x="23" y="455"/>
                    <a:pt x="39" y="442"/>
                  </a:cubicBezTo>
                  <a:cubicBezTo>
                    <a:pt x="97" y="395"/>
                    <a:pt x="286" y="87"/>
                    <a:pt x="341" y="32"/>
                  </a:cubicBezTo>
                  <a:cubicBezTo>
                    <a:pt x="365" y="9"/>
                    <a:pt x="365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803E3E-A50E-1DB2-9206-CD2F204A8F5A}"/>
              </a:ext>
            </a:extLst>
          </p:cNvPr>
          <p:cNvSpPr txBox="1"/>
          <p:nvPr/>
        </p:nvSpPr>
        <p:spPr>
          <a:xfrm>
            <a:off x="700586" y="992997"/>
            <a:ext cx="5110313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latin typeface="Nunito" pitchFamily="2" charset="0"/>
              </a:rPr>
              <a:t>OSSIM comes with OSSEC host-based IDS, which provides: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>
                <a:latin typeface="Nunito" pitchFamily="2" charset="0"/>
              </a:rPr>
              <a:t>Log monitoring and collection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>
                <a:latin typeface="Nunito" pitchFamily="2" charset="0"/>
              </a:rPr>
              <a:t>Rootkit detection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>
                <a:latin typeface="Nunito" pitchFamily="2" charset="0"/>
              </a:rPr>
              <a:t>File integrity checking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>
                <a:latin typeface="Nunito" pitchFamily="2" charset="0"/>
              </a:rPr>
              <a:t>Windows registry integrity checking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>
                <a:latin typeface="Nunito" pitchFamily="2" charset="0"/>
              </a:rPr>
              <a:t>Active response</a:t>
            </a:r>
          </a:p>
          <a:p>
            <a:pPr>
              <a:lnSpc>
                <a:spcPct val="150000"/>
              </a:lnSpc>
            </a:pPr>
            <a:r>
              <a:rPr lang="en-US" sz="1600">
                <a:latin typeface="Nunito" pitchFamily="2" charset="0"/>
              </a:rPr>
              <a:t>OSSEC uses authenticated server/agent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51522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D45D30-6B27-E78F-49DB-A1BE32F44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241" y="830383"/>
            <a:ext cx="4691759" cy="2448076"/>
          </a:xfrm>
          <a:prstGeom prst="rect">
            <a:avLst/>
          </a:prstGeom>
        </p:spPr>
      </p:pic>
      <p:sp>
        <p:nvSpPr>
          <p:cNvPr id="1798" name="Google Shape;1798;p44"/>
          <p:cNvSpPr txBox="1">
            <a:spLocks noGrp="1"/>
          </p:cNvSpPr>
          <p:nvPr>
            <p:ph type="title"/>
          </p:nvPr>
        </p:nvSpPr>
        <p:spPr>
          <a:xfrm>
            <a:off x="565464" y="910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OSSEC IN AV </a:t>
            </a:r>
            <a:r>
              <a:rPr lang="en-US">
                <a:solidFill>
                  <a:srgbClr val="FF0000"/>
                </a:solidFill>
              </a:rPr>
              <a:t>ARCHITECTURE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1805" name="Google Shape;1805;p44"/>
          <p:cNvGrpSpPr/>
          <p:nvPr/>
        </p:nvGrpSpPr>
        <p:grpSpPr>
          <a:xfrm>
            <a:off x="7472750" y="3729905"/>
            <a:ext cx="1589817" cy="1293070"/>
            <a:chOff x="7472750" y="3729905"/>
            <a:chExt cx="1589817" cy="1293070"/>
          </a:xfrm>
        </p:grpSpPr>
        <p:sp>
          <p:nvSpPr>
            <p:cNvPr id="1806" name="Google Shape;1806;p44"/>
            <p:cNvSpPr/>
            <p:nvPr/>
          </p:nvSpPr>
          <p:spPr>
            <a:xfrm rot="-565977">
              <a:off x="7986573" y="4202573"/>
              <a:ext cx="720760" cy="502643"/>
            </a:xfrm>
            <a:custGeom>
              <a:avLst/>
              <a:gdLst/>
              <a:ahLst/>
              <a:cxnLst/>
              <a:rect l="l" t="t" r="r" b="b"/>
              <a:pathLst>
                <a:path w="4967" h="3464" extrusionOk="0">
                  <a:moveTo>
                    <a:pt x="4804" y="0"/>
                  </a:moveTo>
                  <a:cubicBezTo>
                    <a:pt x="4771" y="0"/>
                    <a:pt x="4735" y="11"/>
                    <a:pt x="4698" y="32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8" y="752"/>
                  </a:lnTo>
                  <a:cubicBezTo>
                    <a:pt x="4846" y="666"/>
                    <a:pt x="4967" y="434"/>
                    <a:pt x="4967" y="236"/>
                  </a:cubicBezTo>
                  <a:cubicBezTo>
                    <a:pt x="4967" y="89"/>
                    <a:pt x="4900" y="0"/>
                    <a:pt x="4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 rot="-565977">
              <a:off x="7990209" y="4180766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2" y="0"/>
                  </a:moveTo>
                  <a:lnTo>
                    <a:pt x="1" y="2732"/>
                  </a:lnTo>
                  <a:lnTo>
                    <a:pt x="2032" y="3904"/>
                  </a:lnTo>
                  <a:lnTo>
                    <a:pt x="6920" y="1189"/>
                  </a:lnTo>
                  <a:lnTo>
                    <a:pt x="4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 rot="-565977">
              <a:off x="8305345" y="4322142"/>
              <a:ext cx="720905" cy="502643"/>
            </a:xfrm>
            <a:custGeom>
              <a:avLst/>
              <a:gdLst/>
              <a:ahLst/>
              <a:cxnLst/>
              <a:rect l="l" t="t" r="r" b="b"/>
              <a:pathLst>
                <a:path w="4968" h="3464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1"/>
                  </a:lnTo>
                  <a:cubicBezTo>
                    <a:pt x="4846" y="666"/>
                    <a:pt x="4967" y="435"/>
                    <a:pt x="4967" y="237"/>
                  </a:cubicBezTo>
                  <a:cubicBezTo>
                    <a:pt x="4966" y="89"/>
                    <a:pt x="4899" y="1"/>
                    <a:pt x="4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 rot="-565977">
              <a:off x="8036042" y="4631936"/>
              <a:ext cx="295008" cy="274538"/>
            </a:xfrm>
            <a:custGeom>
              <a:avLst/>
              <a:gdLst/>
              <a:ahLst/>
              <a:cxnLst/>
              <a:rect l="l" t="t" r="r" b="b"/>
              <a:pathLst>
                <a:path w="2033" h="1892" extrusionOk="0">
                  <a:moveTo>
                    <a:pt x="1" y="0"/>
                  </a:moveTo>
                  <a:lnTo>
                    <a:pt x="1" y="718"/>
                  </a:lnTo>
                  <a:lnTo>
                    <a:pt x="2032" y="1892"/>
                  </a:lnTo>
                  <a:lnTo>
                    <a:pt x="2032" y="1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 rot="-565977">
              <a:off x="8094359" y="4801415"/>
              <a:ext cx="205185" cy="173981"/>
            </a:xfrm>
            <a:custGeom>
              <a:avLst/>
              <a:gdLst/>
              <a:ahLst/>
              <a:cxnLst/>
              <a:rect l="l" t="t" r="r" b="b"/>
              <a:pathLst>
                <a:path w="1414" h="1199" extrusionOk="0">
                  <a:moveTo>
                    <a:pt x="1414" y="0"/>
                  </a:moveTo>
                  <a:lnTo>
                    <a:pt x="1" y="813"/>
                  </a:lnTo>
                  <a:lnTo>
                    <a:pt x="1" y="1198"/>
                  </a:lnTo>
                  <a:lnTo>
                    <a:pt x="1414" y="38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4"/>
            <p:cNvSpPr/>
            <p:nvPr/>
          </p:nvSpPr>
          <p:spPr>
            <a:xfrm rot="-565977">
              <a:off x="7886976" y="4705778"/>
              <a:ext cx="400067" cy="230862"/>
            </a:xfrm>
            <a:custGeom>
              <a:avLst/>
              <a:gdLst/>
              <a:ahLst/>
              <a:cxnLst/>
              <a:rect l="l" t="t" r="r" b="b"/>
              <a:pathLst>
                <a:path w="2757" h="1591" extrusionOk="0">
                  <a:moveTo>
                    <a:pt x="1413" y="0"/>
                  </a:moveTo>
                  <a:lnTo>
                    <a:pt x="0" y="813"/>
                  </a:lnTo>
                  <a:lnTo>
                    <a:pt x="1344" y="1590"/>
                  </a:lnTo>
                  <a:lnTo>
                    <a:pt x="2757" y="777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 rot="-565977">
              <a:off x="8024400" y="4740838"/>
              <a:ext cx="108977" cy="62975"/>
            </a:xfrm>
            <a:custGeom>
              <a:avLst/>
              <a:gdLst/>
              <a:ahLst/>
              <a:cxnLst/>
              <a:rect l="l" t="t" r="r" b="b"/>
              <a:pathLst>
                <a:path w="751" h="434" extrusionOk="0">
                  <a:moveTo>
                    <a:pt x="386" y="1"/>
                  </a:moveTo>
                  <a:lnTo>
                    <a:pt x="1" y="222"/>
                  </a:lnTo>
                  <a:lnTo>
                    <a:pt x="367" y="433"/>
                  </a:lnTo>
                  <a:lnTo>
                    <a:pt x="751" y="213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 rot="-565977">
              <a:off x="8115690" y="4775976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5" y="0"/>
                  </a:moveTo>
                  <a:lnTo>
                    <a:pt x="1" y="221"/>
                  </a:lnTo>
                  <a:lnTo>
                    <a:pt x="367" y="432"/>
                  </a:lnTo>
                  <a:lnTo>
                    <a:pt x="751" y="212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 rot="-565977">
              <a:off x="7902608" y="4839377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0"/>
                  </a:moveTo>
                  <a:lnTo>
                    <a:pt x="0" y="385"/>
                  </a:lnTo>
                  <a:lnTo>
                    <a:pt x="1344" y="1162"/>
                  </a:lnTo>
                  <a:lnTo>
                    <a:pt x="1344" y="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 rot="-565977">
              <a:off x="7913909" y="4873008"/>
              <a:ext cx="176018" cy="118696"/>
            </a:xfrm>
            <a:custGeom>
              <a:avLst/>
              <a:gdLst/>
              <a:ahLst/>
              <a:cxnLst/>
              <a:rect l="l" t="t" r="r" b="b"/>
              <a:pathLst>
                <a:path w="1213" h="818" extrusionOk="0">
                  <a:moveTo>
                    <a:pt x="199" y="0"/>
                  </a:moveTo>
                  <a:lnTo>
                    <a:pt x="1" y="116"/>
                  </a:lnTo>
                  <a:lnTo>
                    <a:pt x="1213" y="818"/>
                  </a:lnTo>
                  <a:lnTo>
                    <a:pt x="1213" y="587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 rot="-565977">
              <a:off x="7905200" y="4869168"/>
              <a:ext cx="29022" cy="33664"/>
            </a:xfrm>
            <a:custGeom>
              <a:avLst/>
              <a:gdLst/>
              <a:ahLst/>
              <a:cxnLst/>
              <a:rect l="l" t="t" r="r" b="b"/>
              <a:pathLst>
                <a:path w="200" h="232" extrusionOk="0">
                  <a:moveTo>
                    <a:pt x="1" y="1"/>
                  </a:moveTo>
                  <a:lnTo>
                    <a:pt x="1" y="231"/>
                  </a:lnTo>
                  <a:lnTo>
                    <a:pt x="199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 rot="-565977">
              <a:off x="8442526" y="4240135"/>
              <a:ext cx="445922" cy="205178"/>
            </a:xfrm>
            <a:custGeom>
              <a:avLst/>
              <a:gdLst/>
              <a:ahLst/>
              <a:cxnLst/>
              <a:rect l="l" t="t" r="r" b="b"/>
              <a:pathLst>
                <a:path w="3073" h="1414" extrusionOk="0">
                  <a:moveTo>
                    <a:pt x="2083" y="435"/>
                  </a:moveTo>
                  <a:lnTo>
                    <a:pt x="2544" y="701"/>
                  </a:lnTo>
                  <a:lnTo>
                    <a:pt x="2463" y="747"/>
                  </a:lnTo>
                  <a:lnTo>
                    <a:pt x="2014" y="487"/>
                  </a:lnTo>
                  <a:lnTo>
                    <a:pt x="2083" y="435"/>
                  </a:lnTo>
                  <a:close/>
                  <a:moveTo>
                    <a:pt x="1926" y="537"/>
                  </a:moveTo>
                  <a:lnTo>
                    <a:pt x="2376" y="796"/>
                  </a:lnTo>
                  <a:lnTo>
                    <a:pt x="1953" y="1042"/>
                  </a:lnTo>
                  <a:lnTo>
                    <a:pt x="1493" y="776"/>
                  </a:lnTo>
                  <a:lnTo>
                    <a:pt x="1926" y="537"/>
                  </a:lnTo>
                  <a:close/>
                  <a:moveTo>
                    <a:pt x="1406" y="827"/>
                  </a:moveTo>
                  <a:lnTo>
                    <a:pt x="1865" y="1092"/>
                  </a:lnTo>
                  <a:lnTo>
                    <a:pt x="1790" y="1135"/>
                  </a:lnTo>
                  <a:lnTo>
                    <a:pt x="1320" y="865"/>
                  </a:lnTo>
                  <a:lnTo>
                    <a:pt x="1406" y="827"/>
                  </a:lnTo>
                  <a:close/>
                  <a:moveTo>
                    <a:pt x="1835" y="1"/>
                  </a:moveTo>
                  <a:cubicBezTo>
                    <a:pt x="1692" y="1"/>
                    <a:pt x="1585" y="35"/>
                    <a:pt x="1585" y="35"/>
                  </a:cubicBezTo>
                  <a:lnTo>
                    <a:pt x="849" y="447"/>
                  </a:lnTo>
                  <a:cubicBezTo>
                    <a:pt x="849" y="447"/>
                    <a:pt x="545" y="320"/>
                    <a:pt x="349" y="320"/>
                  </a:cubicBezTo>
                  <a:cubicBezTo>
                    <a:pt x="332" y="320"/>
                    <a:pt x="316" y="321"/>
                    <a:pt x="301" y="323"/>
                  </a:cubicBezTo>
                  <a:cubicBezTo>
                    <a:pt x="76" y="355"/>
                    <a:pt x="0" y="479"/>
                    <a:pt x="0" y="479"/>
                  </a:cubicBezTo>
                  <a:lnTo>
                    <a:pt x="116" y="506"/>
                  </a:lnTo>
                  <a:cubicBezTo>
                    <a:pt x="116" y="506"/>
                    <a:pt x="125" y="698"/>
                    <a:pt x="111" y="786"/>
                  </a:cubicBezTo>
                  <a:cubicBezTo>
                    <a:pt x="99" y="863"/>
                    <a:pt x="134" y="880"/>
                    <a:pt x="204" y="881"/>
                  </a:cubicBezTo>
                  <a:cubicBezTo>
                    <a:pt x="205" y="881"/>
                    <a:pt x="205" y="881"/>
                    <a:pt x="206" y="881"/>
                  </a:cubicBezTo>
                  <a:cubicBezTo>
                    <a:pt x="322" y="881"/>
                    <a:pt x="321" y="772"/>
                    <a:pt x="321" y="772"/>
                  </a:cubicBezTo>
                  <a:cubicBezTo>
                    <a:pt x="321" y="772"/>
                    <a:pt x="426" y="765"/>
                    <a:pt x="482" y="721"/>
                  </a:cubicBezTo>
                  <a:cubicBezTo>
                    <a:pt x="537" y="677"/>
                    <a:pt x="531" y="643"/>
                    <a:pt x="531" y="643"/>
                  </a:cubicBezTo>
                  <a:lnTo>
                    <a:pt x="531" y="643"/>
                  </a:lnTo>
                  <a:cubicBezTo>
                    <a:pt x="531" y="643"/>
                    <a:pt x="852" y="865"/>
                    <a:pt x="980" y="881"/>
                  </a:cubicBezTo>
                  <a:cubicBezTo>
                    <a:pt x="1108" y="896"/>
                    <a:pt x="1204" y="898"/>
                    <a:pt x="1204" y="898"/>
                  </a:cubicBezTo>
                  <a:lnTo>
                    <a:pt x="1703" y="1186"/>
                  </a:lnTo>
                  <a:lnTo>
                    <a:pt x="1386" y="1368"/>
                  </a:lnTo>
                  <a:lnTo>
                    <a:pt x="1464" y="1413"/>
                  </a:lnTo>
                  <a:lnTo>
                    <a:pt x="1594" y="1338"/>
                  </a:lnTo>
                  <a:cubicBezTo>
                    <a:pt x="1599" y="1346"/>
                    <a:pt x="1607" y="1353"/>
                    <a:pt x="1617" y="1359"/>
                  </a:cubicBezTo>
                  <a:cubicBezTo>
                    <a:pt x="1638" y="1371"/>
                    <a:pt x="1664" y="1377"/>
                    <a:pt x="1689" y="1377"/>
                  </a:cubicBezTo>
                  <a:cubicBezTo>
                    <a:pt x="1711" y="1377"/>
                    <a:pt x="1731" y="1373"/>
                    <a:pt x="1746" y="1364"/>
                  </a:cubicBezTo>
                  <a:cubicBezTo>
                    <a:pt x="1778" y="1346"/>
                    <a:pt x="1774" y="1312"/>
                    <a:pt x="1737" y="1291"/>
                  </a:cubicBezTo>
                  <a:cubicBezTo>
                    <a:pt x="1725" y="1284"/>
                    <a:pt x="1713" y="1279"/>
                    <a:pt x="1701" y="1277"/>
                  </a:cubicBezTo>
                  <a:lnTo>
                    <a:pt x="2831" y="624"/>
                  </a:lnTo>
                  <a:cubicBezTo>
                    <a:pt x="2836" y="632"/>
                    <a:pt x="2844" y="639"/>
                    <a:pt x="2855" y="644"/>
                  </a:cubicBezTo>
                  <a:cubicBezTo>
                    <a:pt x="2875" y="657"/>
                    <a:pt x="2902" y="663"/>
                    <a:pt x="2927" y="663"/>
                  </a:cubicBezTo>
                  <a:cubicBezTo>
                    <a:pt x="2947" y="663"/>
                    <a:pt x="2967" y="659"/>
                    <a:pt x="2982" y="650"/>
                  </a:cubicBezTo>
                  <a:cubicBezTo>
                    <a:pt x="3015" y="631"/>
                    <a:pt x="3010" y="598"/>
                    <a:pt x="2973" y="577"/>
                  </a:cubicBezTo>
                  <a:cubicBezTo>
                    <a:pt x="2963" y="570"/>
                    <a:pt x="2951" y="565"/>
                    <a:pt x="2937" y="563"/>
                  </a:cubicBezTo>
                  <a:lnTo>
                    <a:pt x="3072" y="485"/>
                  </a:lnTo>
                  <a:lnTo>
                    <a:pt x="2994" y="440"/>
                  </a:lnTo>
                  <a:lnTo>
                    <a:pt x="2623" y="654"/>
                  </a:lnTo>
                  <a:lnTo>
                    <a:pt x="2144" y="377"/>
                  </a:lnTo>
                  <a:cubicBezTo>
                    <a:pt x="2144" y="377"/>
                    <a:pt x="2068" y="249"/>
                    <a:pt x="1960" y="177"/>
                  </a:cubicBezTo>
                  <a:cubicBezTo>
                    <a:pt x="1911" y="144"/>
                    <a:pt x="1830" y="113"/>
                    <a:pt x="1756" y="87"/>
                  </a:cubicBezTo>
                  <a:lnTo>
                    <a:pt x="1756" y="87"/>
                  </a:lnTo>
                  <a:cubicBezTo>
                    <a:pt x="1836" y="96"/>
                    <a:pt x="1936" y="108"/>
                    <a:pt x="1987" y="124"/>
                  </a:cubicBezTo>
                  <a:cubicBezTo>
                    <a:pt x="2077" y="154"/>
                    <a:pt x="2356" y="315"/>
                    <a:pt x="2356" y="315"/>
                  </a:cubicBezTo>
                  <a:lnTo>
                    <a:pt x="2496" y="234"/>
                  </a:lnTo>
                  <a:cubicBezTo>
                    <a:pt x="2496" y="234"/>
                    <a:pt x="2358" y="142"/>
                    <a:pt x="2103" y="46"/>
                  </a:cubicBezTo>
                  <a:cubicBezTo>
                    <a:pt x="2010" y="12"/>
                    <a:pt x="1917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 rot="-565977">
              <a:off x="8116840" y="4620368"/>
              <a:ext cx="102593" cy="59058"/>
            </a:xfrm>
            <a:custGeom>
              <a:avLst/>
              <a:gdLst/>
              <a:ahLst/>
              <a:cxnLst/>
              <a:rect l="l" t="t" r="r" b="b"/>
              <a:pathLst>
                <a:path w="707" h="407" extrusionOk="0">
                  <a:moveTo>
                    <a:pt x="331" y="0"/>
                  </a:moveTo>
                  <a:lnTo>
                    <a:pt x="0" y="191"/>
                  </a:lnTo>
                  <a:lnTo>
                    <a:pt x="94" y="245"/>
                  </a:lnTo>
                  <a:lnTo>
                    <a:pt x="212" y="177"/>
                  </a:lnTo>
                  <a:lnTo>
                    <a:pt x="610" y="407"/>
                  </a:lnTo>
                  <a:lnTo>
                    <a:pt x="706" y="351"/>
                  </a:lnTo>
                  <a:lnTo>
                    <a:pt x="308" y="121"/>
                  </a:lnTo>
                  <a:lnTo>
                    <a:pt x="425" y="5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 rot="-565977">
              <a:off x="8169398" y="4584268"/>
              <a:ext cx="120586" cy="61234"/>
            </a:xfrm>
            <a:custGeom>
              <a:avLst/>
              <a:gdLst/>
              <a:ahLst/>
              <a:cxnLst/>
              <a:rect l="l" t="t" r="r" b="b"/>
              <a:pathLst>
                <a:path w="831" h="422" extrusionOk="0">
                  <a:moveTo>
                    <a:pt x="314" y="79"/>
                  </a:moveTo>
                  <a:cubicBezTo>
                    <a:pt x="335" y="79"/>
                    <a:pt x="355" y="85"/>
                    <a:pt x="377" y="98"/>
                  </a:cubicBezTo>
                  <a:cubicBezTo>
                    <a:pt x="425" y="125"/>
                    <a:pt x="423" y="155"/>
                    <a:pt x="372" y="184"/>
                  </a:cubicBezTo>
                  <a:lnTo>
                    <a:pt x="324" y="212"/>
                  </a:lnTo>
                  <a:lnTo>
                    <a:pt x="185" y="133"/>
                  </a:lnTo>
                  <a:lnTo>
                    <a:pt x="235" y="104"/>
                  </a:lnTo>
                  <a:cubicBezTo>
                    <a:pt x="262" y="88"/>
                    <a:pt x="288" y="79"/>
                    <a:pt x="314" y="79"/>
                  </a:cubicBezTo>
                  <a:close/>
                  <a:moveTo>
                    <a:pt x="322" y="0"/>
                  </a:moveTo>
                  <a:cubicBezTo>
                    <a:pt x="261" y="0"/>
                    <a:pt x="204" y="20"/>
                    <a:pt x="154" y="49"/>
                  </a:cubicBezTo>
                  <a:lnTo>
                    <a:pt x="1" y="138"/>
                  </a:lnTo>
                  <a:lnTo>
                    <a:pt x="493" y="422"/>
                  </a:lnTo>
                  <a:lnTo>
                    <a:pt x="589" y="366"/>
                  </a:lnTo>
                  <a:lnTo>
                    <a:pt x="412" y="263"/>
                  </a:lnTo>
                  <a:lnTo>
                    <a:pt x="465" y="234"/>
                  </a:lnTo>
                  <a:lnTo>
                    <a:pt x="723" y="289"/>
                  </a:lnTo>
                  <a:lnTo>
                    <a:pt x="831" y="227"/>
                  </a:lnTo>
                  <a:lnTo>
                    <a:pt x="538" y="169"/>
                  </a:lnTo>
                  <a:cubicBezTo>
                    <a:pt x="559" y="129"/>
                    <a:pt x="545" y="84"/>
                    <a:pt x="471" y="42"/>
                  </a:cubicBezTo>
                  <a:cubicBezTo>
                    <a:pt x="420" y="13"/>
                    <a:pt x="370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 rot="-565977">
              <a:off x="8227936" y="4539867"/>
              <a:ext cx="107236" cy="55430"/>
            </a:xfrm>
            <a:custGeom>
              <a:avLst/>
              <a:gdLst/>
              <a:ahLst/>
              <a:cxnLst/>
              <a:rect l="l" t="t" r="r" b="b"/>
              <a:pathLst>
                <a:path w="739" h="382" extrusionOk="0">
                  <a:moveTo>
                    <a:pt x="288" y="81"/>
                  </a:moveTo>
                  <a:cubicBezTo>
                    <a:pt x="339" y="81"/>
                    <a:pt x="400" y="99"/>
                    <a:pt x="461" y="136"/>
                  </a:cubicBezTo>
                  <a:cubicBezTo>
                    <a:pt x="560" y="192"/>
                    <a:pt x="586" y="249"/>
                    <a:pt x="528" y="283"/>
                  </a:cubicBezTo>
                  <a:cubicBezTo>
                    <a:pt x="508" y="295"/>
                    <a:pt x="483" y="300"/>
                    <a:pt x="454" y="300"/>
                  </a:cubicBezTo>
                  <a:cubicBezTo>
                    <a:pt x="400" y="300"/>
                    <a:pt x="336" y="281"/>
                    <a:pt x="272" y="245"/>
                  </a:cubicBezTo>
                  <a:cubicBezTo>
                    <a:pt x="174" y="189"/>
                    <a:pt x="152" y="132"/>
                    <a:pt x="210" y="100"/>
                  </a:cubicBezTo>
                  <a:cubicBezTo>
                    <a:pt x="231" y="87"/>
                    <a:pt x="258" y="81"/>
                    <a:pt x="288" y="81"/>
                  </a:cubicBezTo>
                  <a:close/>
                  <a:moveTo>
                    <a:pt x="290" y="1"/>
                  </a:moveTo>
                  <a:cubicBezTo>
                    <a:pt x="224" y="1"/>
                    <a:pt x="164" y="16"/>
                    <a:pt x="114" y="44"/>
                  </a:cubicBezTo>
                  <a:cubicBezTo>
                    <a:pt x="0" y="110"/>
                    <a:pt x="13" y="209"/>
                    <a:pt x="174" y="301"/>
                  </a:cubicBezTo>
                  <a:cubicBezTo>
                    <a:pt x="266" y="355"/>
                    <a:pt x="363" y="381"/>
                    <a:pt x="450" y="381"/>
                  </a:cubicBezTo>
                  <a:cubicBezTo>
                    <a:pt x="515" y="381"/>
                    <a:pt x="575" y="367"/>
                    <a:pt x="624" y="338"/>
                  </a:cubicBezTo>
                  <a:cubicBezTo>
                    <a:pt x="739" y="272"/>
                    <a:pt x="721" y="171"/>
                    <a:pt x="560" y="78"/>
                  </a:cubicBezTo>
                  <a:cubicBezTo>
                    <a:pt x="469" y="26"/>
                    <a:pt x="375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 rot="-565977">
              <a:off x="8294361" y="4498111"/>
              <a:ext cx="80681" cy="58913"/>
            </a:xfrm>
            <a:custGeom>
              <a:avLst/>
              <a:gdLst/>
              <a:ahLst/>
              <a:cxnLst/>
              <a:rect l="l" t="t" r="r" b="b"/>
              <a:pathLst>
                <a:path w="556" h="406" extrusionOk="0">
                  <a:moveTo>
                    <a:pt x="97" y="0"/>
                  </a:moveTo>
                  <a:lnTo>
                    <a:pt x="0" y="57"/>
                  </a:lnTo>
                  <a:lnTo>
                    <a:pt x="320" y="240"/>
                  </a:lnTo>
                  <a:cubicBezTo>
                    <a:pt x="385" y="279"/>
                    <a:pt x="387" y="301"/>
                    <a:pt x="352" y="320"/>
                  </a:cubicBezTo>
                  <a:cubicBezTo>
                    <a:pt x="340" y="328"/>
                    <a:pt x="320" y="333"/>
                    <a:pt x="297" y="333"/>
                  </a:cubicBezTo>
                  <a:cubicBezTo>
                    <a:pt x="281" y="333"/>
                    <a:pt x="263" y="331"/>
                    <a:pt x="244" y="327"/>
                  </a:cubicBezTo>
                  <a:lnTo>
                    <a:pt x="234" y="397"/>
                  </a:lnTo>
                  <a:cubicBezTo>
                    <a:pt x="264" y="402"/>
                    <a:pt x="291" y="405"/>
                    <a:pt x="318" y="405"/>
                  </a:cubicBezTo>
                  <a:cubicBezTo>
                    <a:pt x="371" y="405"/>
                    <a:pt x="418" y="394"/>
                    <a:pt x="461" y="369"/>
                  </a:cubicBezTo>
                  <a:cubicBezTo>
                    <a:pt x="555" y="315"/>
                    <a:pt x="520" y="245"/>
                    <a:pt x="425" y="19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 rot="-565977">
              <a:off x="8329537" y="4465348"/>
              <a:ext cx="107526" cy="62250"/>
            </a:xfrm>
            <a:custGeom>
              <a:avLst/>
              <a:gdLst/>
              <a:ahLst/>
              <a:cxnLst/>
              <a:rect l="l" t="t" r="r" b="b"/>
              <a:pathLst>
                <a:path w="741" h="429" extrusionOk="0">
                  <a:moveTo>
                    <a:pt x="140" y="84"/>
                  </a:moveTo>
                  <a:cubicBezTo>
                    <a:pt x="203" y="107"/>
                    <a:pt x="273" y="134"/>
                    <a:pt x="334" y="155"/>
                  </a:cubicBezTo>
                  <a:lnTo>
                    <a:pt x="389" y="175"/>
                  </a:lnTo>
                  <a:lnTo>
                    <a:pt x="298" y="228"/>
                  </a:lnTo>
                  <a:lnTo>
                    <a:pt x="263" y="195"/>
                  </a:lnTo>
                  <a:cubicBezTo>
                    <a:pt x="226" y="161"/>
                    <a:pt x="181" y="120"/>
                    <a:pt x="138" y="85"/>
                  </a:cubicBezTo>
                  <a:lnTo>
                    <a:pt x="140" y="84"/>
                  </a:lnTo>
                  <a:close/>
                  <a:moveTo>
                    <a:pt x="116" y="1"/>
                  </a:moveTo>
                  <a:lnTo>
                    <a:pt x="1" y="67"/>
                  </a:lnTo>
                  <a:lnTo>
                    <a:pt x="358" y="429"/>
                  </a:lnTo>
                  <a:lnTo>
                    <a:pt x="456" y="371"/>
                  </a:lnTo>
                  <a:lnTo>
                    <a:pt x="366" y="289"/>
                  </a:lnTo>
                  <a:lnTo>
                    <a:pt x="496" y="213"/>
                  </a:lnTo>
                  <a:lnTo>
                    <a:pt x="639" y="266"/>
                  </a:lnTo>
                  <a:lnTo>
                    <a:pt x="740" y="20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 rot="-565977">
              <a:off x="8364951" y="4415094"/>
              <a:ext cx="119861" cy="69215"/>
            </a:xfrm>
            <a:custGeom>
              <a:avLst/>
              <a:gdLst/>
              <a:ahLst/>
              <a:cxnLst/>
              <a:rect l="l" t="t" r="r" b="b"/>
              <a:pathLst>
                <a:path w="826" h="477" extrusionOk="0">
                  <a:moveTo>
                    <a:pt x="334" y="1"/>
                  </a:moveTo>
                  <a:lnTo>
                    <a:pt x="243" y="54"/>
                  </a:lnTo>
                  <a:lnTo>
                    <a:pt x="416" y="154"/>
                  </a:lnTo>
                  <a:cubicBezTo>
                    <a:pt x="475" y="186"/>
                    <a:pt x="551" y="222"/>
                    <a:pt x="609" y="250"/>
                  </a:cubicBezTo>
                  <a:lnTo>
                    <a:pt x="605" y="252"/>
                  </a:lnTo>
                  <a:lnTo>
                    <a:pt x="454" y="213"/>
                  </a:lnTo>
                  <a:lnTo>
                    <a:pt x="100" y="136"/>
                  </a:lnTo>
                  <a:lnTo>
                    <a:pt x="0" y="193"/>
                  </a:lnTo>
                  <a:lnTo>
                    <a:pt x="491" y="477"/>
                  </a:lnTo>
                  <a:lnTo>
                    <a:pt x="584" y="424"/>
                  </a:lnTo>
                  <a:lnTo>
                    <a:pt x="409" y="323"/>
                  </a:lnTo>
                  <a:cubicBezTo>
                    <a:pt x="352" y="290"/>
                    <a:pt x="279" y="256"/>
                    <a:pt x="219" y="227"/>
                  </a:cubicBezTo>
                  <a:lnTo>
                    <a:pt x="222" y="226"/>
                  </a:lnTo>
                  <a:lnTo>
                    <a:pt x="371" y="263"/>
                  </a:lnTo>
                  <a:lnTo>
                    <a:pt x="727" y="341"/>
                  </a:lnTo>
                  <a:lnTo>
                    <a:pt x="826" y="28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 rot="-565977">
              <a:off x="8228389" y="4654374"/>
              <a:ext cx="120876" cy="69795"/>
            </a:xfrm>
            <a:custGeom>
              <a:avLst/>
              <a:gdLst/>
              <a:ahLst/>
              <a:cxnLst/>
              <a:rect l="l" t="t" r="r" b="b"/>
              <a:pathLst>
                <a:path w="833" h="481" extrusionOk="0">
                  <a:moveTo>
                    <a:pt x="340" y="1"/>
                  </a:moveTo>
                  <a:lnTo>
                    <a:pt x="245" y="56"/>
                  </a:lnTo>
                  <a:lnTo>
                    <a:pt x="434" y="165"/>
                  </a:lnTo>
                  <a:lnTo>
                    <a:pt x="286" y="249"/>
                  </a:lnTo>
                  <a:lnTo>
                    <a:pt x="97" y="140"/>
                  </a:lnTo>
                  <a:lnTo>
                    <a:pt x="0" y="196"/>
                  </a:lnTo>
                  <a:lnTo>
                    <a:pt x="492" y="480"/>
                  </a:lnTo>
                  <a:lnTo>
                    <a:pt x="589" y="424"/>
                  </a:lnTo>
                  <a:lnTo>
                    <a:pt x="384" y="306"/>
                  </a:lnTo>
                  <a:lnTo>
                    <a:pt x="531" y="221"/>
                  </a:lnTo>
                  <a:lnTo>
                    <a:pt x="736" y="339"/>
                  </a:lnTo>
                  <a:lnTo>
                    <a:pt x="832" y="284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 rot="-565977">
              <a:off x="8292248" y="4614484"/>
              <a:ext cx="107381" cy="55285"/>
            </a:xfrm>
            <a:custGeom>
              <a:avLst/>
              <a:gdLst/>
              <a:ahLst/>
              <a:cxnLst/>
              <a:rect l="l" t="t" r="r" b="b"/>
              <a:pathLst>
                <a:path w="740" h="381" extrusionOk="0">
                  <a:moveTo>
                    <a:pt x="289" y="81"/>
                  </a:moveTo>
                  <a:cubicBezTo>
                    <a:pt x="340" y="81"/>
                    <a:pt x="401" y="99"/>
                    <a:pt x="463" y="134"/>
                  </a:cubicBezTo>
                  <a:cubicBezTo>
                    <a:pt x="562" y="192"/>
                    <a:pt x="588" y="249"/>
                    <a:pt x="529" y="283"/>
                  </a:cubicBezTo>
                  <a:cubicBezTo>
                    <a:pt x="509" y="295"/>
                    <a:pt x="483" y="300"/>
                    <a:pt x="454" y="300"/>
                  </a:cubicBezTo>
                  <a:cubicBezTo>
                    <a:pt x="401" y="300"/>
                    <a:pt x="337" y="281"/>
                    <a:pt x="273" y="245"/>
                  </a:cubicBezTo>
                  <a:cubicBezTo>
                    <a:pt x="175" y="187"/>
                    <a:pt x="154" y="132"/>
                    <a:pt x="211" y="100"/>
                  </a:cubicBezTo>
                  <a:cubicBezTo>
                    <a:pt x="233" y="87"/>
                    <a:pt x="259" y="81"/>
                    <a:pt x="289" y="81"/>
                  </a:cubicBezTo>
                  <a:close/>
                  <a:moveTo>
                    <a:pt x="291" y="0"/>
                  </a:moveTo>
                  <a:cubicBezTo>
                    <a:pt x="225" y="0"/>
                    <a:pt x="165" y="15"/>
                    <a:pt x="116" y="43"/>
                  </a:cubicBezTo>
                  <a:cubicBezTo>
                    <a:pt x="1" y="110"/>
                    <a:pt x="14" y="209"/>
                    <a:pt x="174" y="301"/>
                  </a:cubicBezTo>
                  <a:cubicBezTo>
                    <a:pt x="267" y="354"/>
                    <a:pt x="364" y="380"/>
                    <a:pt x="452" y="380"/>
                  </a:cubicBezTo>
                  <a:cubicBezTo>
                    <a:pt x="517" y="380"/>
                    <a:pt x="576" y="366"/>
                    <a:pt x="625" y="338"/>
                  </a:cubicBezTo>
                  <a:cubicBezTo>
                    <a:pt x="740" y="272"/>
                    <a:pt x="722" y="170"/>
                    <a:pt x="562" y="78"/>
                  </a:cubicBezTo>
                  <a:cubicBezTo>
                    <a:pt x="471" y="26"/>
                    <a:pt x="376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 rot="-565977">
              <a:off x="8343614" y="4568719"/>
              <a:ext cx="120441" cy="61089"/>
            </a:xfrm>
            <a:custGeom>
              <a:avLst/>
              <a:gdLst/>
              <a:ahLst/>
              <a:cxnLst/>
              <a:rect l="l" t="t" r="r" b="b"/>
              <a:pathLst>
                <a:path w="830" h="421" extrusionOk="0">
                  <a:moveTo>
                    <a:pt x="315" y="79"/>
                  </a:moveTo>
                  <a:cubicBezTo>
                    <a:pt x="335" y="79"/>
                    <a:pt x="355" y="84"/>
                    <a:pt x="376" y="97"/>
                  </a:cubicBezTo>
                  <a:cubicBezTo>
                    <a:pt x="425" y="125"/>
                    <a:pt x="423" y="155"/>
                    <a:pt x="372" y="185"/>
                  </a:cubicBezTo>
                  <a:lnTo>
                    <a:pt x="322" y="213"/>
                  </a:lnTo>
                  <a:lnTo>
                    <a:pt x="185" y="133"/>
                  </a:lnTo>
                  <a:lnTo>
                    <a:pt x="233" y="105"/>
                  </a:lnTo>
                  <a:cubicBezTo>
                    <a:pt x="262" y="88"/>
                    <a:pt x="288" y="79"/>
                    <a:pt x="315" y="79"/>
                  </a:cubicBezTo>
                  <a:close/>
                  <a:moveTo>
                    <a:pt x="321" y="1"/>
                  </a:moveTo>
                  <a:cubicBezTo>
                    <a:pt x="261" y="1"/>
                    <a:pt x="204" y="20"/>
                    <a:pt x="153" y="49"/>
                  </a:cubicBezTo>
                  <a:lnTo>
                    <a:pt x="0" y="137"/>
                  </a:lnTo>
                  <a:lnTo>
                    <a:pt x="491" y="421"/>
                  </a:lnTo>
                  <a:lnTo>
                    <a:pt x="588" y="366"/>
                  </a:lnTo>
                  <a:lnTo>
                    <a:pt x="411" y="263"/>
                  </a:lnTo>
                  <a:lnTo>
                    <a:pt x="463" y="233"/>
                  </a:lnTo>
                  <a:lnTo>
                    <a:pt x="722" y="288"/>
                  </a:lnTo>
                  <a:lnTo>
                    <a:pt x="829" y="226"/>
                  </a:lnTo>
                  <a:lnTo>
                    <a:pt x="537" y="168"/>
                  </a:lnTo>
                  <a:cubicBezTo>
                    <a:pt x="559" y="128"/>
                    <a:pt x="543" y="84"/>
                    <a:pt x="471" y="43"/>
                  </a:cubicBezTo>
                  <a:cubicBezTo>
                    <a:pt x="419" y="13"/>
                    <a:pt x="369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 rot="-565977">
              <a:off x="8400647" y="4528849"/>
              <a:ext cx="99981" cy="57026"/>
            </a:xfrm>
            <a:custGeom>
              <a:avLst/>
              <a:gdLst/>
              <a:ahLst/>
              <a:cxnLst/>
              <a:rect l="l" t="t" r="r" b="b"/>
              <a:pathLst>
                <a:path w="689" h="393" extrusionOk="0">
                  <a:moveTo>
                    <a:pt x="271" y="0"/>
                  </a:moveTo>
                  <a:cubicBezTo>
                    <a:pt x="199" y="0"/>
                    <a:pt x="133" y="16"/>
                    <a:pt x="88" y="42"/>
                  </a:cubicBezTo>
                  <a:cubicBezTo>
                    <a:pt x="0" y="93"/>
                    <a:pt x="1" y="167"/>
                    <a:pt x="83" y="214"/>
                  </a:cubicBezTo>
                  <a:cubicBezTo>
                    <a:pt x="128" y="240"/>
                    <a:pt x="179" y="250"/>
                    <a:pt x="226" y="250"/>
                  </a:cubicBezTo>
                  <a:cubicBezTo>
                    <a:pt x="253" y="250"/>
                    <a:pt x="280" y="247"/>
                    <a:pt x="303" y="242"/>
                  </a:cubicBezTo>
                  <a:lnTo>
                    <a:pt x="385" y="226"/>
                  </a:lnTo>
                  <a:cubicBezTo>
                    <a:pt x="417" y="219"/>
                    <a:pt x="441" y="214"/>
                    <a:pt x="463" y="214"/>
                  </a:cubicBezTo>
                  <a:cubicBezTo>
                    <a:pt x="478" y="214"/>
                    <a:pt x="492" y="217"/>
                    <a:pt x="506" y="225"/>
                  </a:cubicBezTo>
                  <a:cubicBezTo>
                    <a:pt x="535" y="242"/>
                    <a:pt x="534" y="263"/>
                    <a:pt x="493" y="287"/>
                  </a:cubicBezTo>
                  <a:cubicBezTo>
                    <a:pt x="458" y="307"/>
                    <a:pt x="399" y="317"/>
                    <a:pt x="338" y="317"/>
                  </a:cubicBezTo>
                  <a:lnTo>
                    <a:pt x="358" y="392"/>
                  </a:lnTo>
                  <a:cubicBezTo>
                    <a:pt x="363" y="393"/>
                    <a:pt x="367" y="393"/>
                    <a:pt x="372" y="393"/>
                  </a:cubicBezTo>
                  <a:cubicBezTo>
                    <a:pt x="457" y="393"/>
                    <a:pt x="534" y="373"/>
                    <a:pt x="587" y="343"/>
                  </a:cubicBezTo>
                  <a:cubicBezTo>
                    <a:pt x="688" y="284"/>
                    <a:pt x="677" y="209"/>
                    <a:pt x="595" y="163"/>
                  </a:cubicBezTo>
                  <a:cubicBezTo>
                    <a:pt x="549" y="136"/>
                    <a:pt x="502" y="125"/>
                    <a:pt x="454" y="125"/>
                  </a:cubicBezTo>
                  <a:cubicBezTo>
                    <a:pt x="429" y="125"/>
                    <a:pt x="403" y="128"/>
                    <a:pt x="377" y="133"/>
                  </a:cubicBezTo>
                  <a:lnTo>
                    <a:pt x="297" y="150"/>
                  </a:lnTo>
                  <a:cubicBezTo>
                    <a:pt x="264" y="157"/>
                    <a:pt x="236" y="164"/>
                    <a:pt x="213" y="164"/>
                  </a:cubicBezTo>
                  <a:cubicBezTo>
                    <a:pt x="198" y="164"/>
                    <a:pt x="185" y="161"/>
                    <a:pt x="173" y="155"/>
                  </a:cubicBezTo>
                  <a:cubicBezTo>
                    <a:pt x="146" y="138"/>
                    <a:pt x="151" y="117"/>
                    <a:pt x="184" y="97"/>
                  </a:cubicBezTo>
                  <a:cubicBezTo>
                    <a:pt x="217" y="78"/>
                    <a:pt x="259" y="70"/>
                    <a:pt x="312" y="69"/>
                  </a:cubicBezTo>
                  <a:lnTo>
                    <a:pt x="291" y="1"/>
                  </a:lnTo>
                  <a:cubicBezTo>
                    <a:pt x="284" y="0"/>
                    <a:pt x="277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 rot="-565977">
              <a:off x="8440932" y="4486853"/>
              <a:ext cx="111154" cy="63701"/>
            </a:xfrm>
            <a:custGeom>
              <a:avLst/>
              <a:gdLst/>
              <a:ahLst/>
              <a:cxnLst/>
              <a:rect l="l" t="t" r="r" b="b"/>
              <a:pathLst>
                <a:path w="766" h="439" extrusionOk="0">
                  <a:moveTo>
                    <a:pt x="267" y="0"/>
                  </a:moveTo>
                  <a:lnTo>
                    <a:pt x="1" y="155"/>
                  </a:lnTo>
                  <a:lnTo>
                    <a:pt x="492" y="438"/>
                  </a:lnTo>
                  <a:lnTo>
                    <a:pt x="765" y="280"/>
                  </a:lnTo>
                  <a:lnTo>
                    <a:pt x="672" y="226"/>
                  </a:lnTo>
                  <a:lnTo>
                    <a:pt x="495" y="328"/>
                  </a:lnTo>
                  <a:lnTo>
                    <a:pt x="382" y="263"/>
                  </a:lnTo>
                  <a:lnTo>
                    <a:pt x="528" y="179"/>
                  </a:lnTo>
                  <a:lnTo>
                    <a:pt x="434" y="125"/>
                  </a:lnTo>
                  <a:lnTo>
                    <a:pt x="290" y="210"/>
                  </a:lnTo>
                  <a:lnTo>
                    <a:pt x="191" y="152"/>
                  </a:lnTo>
                  <a:lnTo>
                    <a:pt x="361" y="5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 rot="-565977">
              <a:off x="7588729" y="3830192"/>
              <a:ext cx="720615" cy="502643"/>
            </a:xfrm>
            <a:custGeom>
              <a:avLst/>
              <a:gdLst/>
              <a:ahLst/>
              <a:cxnLst/>
              <a:rect l="l" t="t" r="r" b="b"/>
              <a:pathLst>
                <a:path w="4966" h="3464" extrusionOk="0">
                  <a:moveTo>
                    <a:pt x="4803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2"/>
                  </a:lnTo>
                  <a:cubicBezTo>
                    <a:pt x="4846" y="667"/>
                    <a:pt x="4966" y="435"/>
                    <a:pt x="4966" y="236"/>
                  </a:cubicBezTo>
                  <a:cubicBezTo>
                    <a:pt x="4966" y="89"/>
                    <a:pt x="4899" y="1"/>
                    <a:pt x="4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 rot="-565977">
              <a:off x="7592364" y="3808373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1" y="1"/>
                  </a:moveTo>
                  <a:lnTo>
                    <a:pt x="0" y="2731"/>
                  </a:lnTo>
                  <a:lnTo>
                    <a:pt x="2032" y="3905"/>
                  </a:lnTo>
                  <a:lnTo>
                    <a:pt x="6921" y="119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 rot="-565977">
              <a:off x="7907345" y="3949774"/>
              <a:ext cx="720905" cy="502498"/>
            </a:xfrm>
            <a:custGeom>
              <a:avLst/>
              <a:gdLst/>
              <a:ahLst/>
              <a:cxnLst/>
              <a:rect l="l" t="t" r="r" b="b"/>
              <a:pathLst>
                <a:path w="4968" h="3463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7" y="751"/>
                  </a:lnTo>
                  <a:cubicBezTo>
                    <a:pt x="4846" y="666"/>
                    <a:pt x="4968" y="434"/>
                    <a:pt x="4968" y="236"/>
                  </a:cubicBezTo>
                  <a:cubicBezTo>
                    <a:pt x="4968" y="89"/>
                    <a:pt x="4900" y="1"/>
                    <a:pt x="4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 rot="-565977">
              <a:off x="7638174" y="4259412"/>
              <a:ext cx="294863" cy="274538"/>
            </a:xfrm>
            <a:custGeom>
              <a:avLst/>
              <a:gdLst/>
              <a:ahLst/>
              <a:cxnLst/>
              <a:rect l="l" t="t" r="r" b="b"/>
              <a:pathLst>
                <a:path w="2032" h="1892" extrusionOk="0">
                  <a:moveTo>
                    <a:pt x="0" y="0"/>
                  </a:moveTo>
                  <a:lnTo>
                    <a:pt x="0" y="720"/>
                  </a:lnTo>
                  <a:lnTo>
                    <a:pt x="2032" y="1892"/>
                  </a:lnTo>
                  <a:lnTo>
                    <a:pt x="2032" y="1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 rot="-565977">
              <a:off x="7696370" y="4429034"/>
              <a:ext cx="205330" cy="173981"/>
            </a:xfrm>
            <a:custGeom>
              <a:avLst/>
              <a:gdLst/>
              <a:ahLst/>
              <a:cxnLst/>
              <a:rect l="l" t="t" r="r" b="b"/>
              <a:pathLst>
                <a:path w="1415" h="1199" extrusionOk="0">
                  <a:moveTo>
                    <a:pt x="1414" y="1"/>
                  </a:moveTo>
                  <a:lnTo>
                    <a:pt x="1" y="814"/>
                  </a:lnTo>
                  <a:lnTo>
                    <a:pt x="1" y="1199"/>
                  </a:lnTo>
                  <a:lnTo>
                    <a:pt x="1414" y="38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 rot="-565977">
              <a:off x="7488975" y="4333253"/>
              <a:ext cx="400212" cy="231007"/>
            </a:xfrm>
            <a:custGeom>
              <a:avLst/>
              <a:gdLst/>
              <a:ahLst/>
              <a:cxnLst/>
              <a:rect l="l" t="t" r="r" b="b"/>
              <a:pathLst>
                <a:path w="2758" h="1592" extrusionOk="0">
                  <a:moveTo>
                    <a:pt x="1414" y="0"/>
                  </a:moveTo>
                  <a:lnTo>
                    <a:pt x="0" y="815"/>
                  </a:lnTo>
                  <a:lnTo>
                    <a:pt x="1344" y="1592"/>
                  </a:lnTo>
                  <a:lnTo>
                    <a:pt x="2757" y="779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 rot="-565977">
              <a:off x="7626423" y="4368613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 rot="-565977">
              <a:off x="7717702" y="4403607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 rot="-565977">
              <a:off x="7504620" y="4467008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1"/>
                  </a:moveTo>
                  <a:lnTo>
                    <a:pt x="0" y="385"/>
                  </a:lnTo>
                  <a:lnTo>
                    <a:pt x="1344" y="1163"/>
                  </a:lnTo>
                  <a:lnTo>
                    <a:pt x="1344" y="7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 rot="-565977">
              <a:off x="7516065" y="4500627"/>
              <a:ext cx="175873" cy="118696"/>
            </a:xfrm>
            <a:custGeom>
              <a:avLst/>
              <a:gdLst/>
              <a:ahLst/>
              <a:cxnLst/>
              <a:rect l="l" t="t" r="r" b="b"/>
              <a:pathLst>
                <a:path w="1212" h="818" extrusionOk="0">
                  <a:moveTo>
                    <a:pt x="198" y="1"/>
                  </a:moveTo>
                  <a:lnTo>
                    <a:pt x="0" y="116"/>
                  </a:lnTo>
                  <a:lnTo>
                    <a:pt x="1212" y="817"/>
                  </a:lnTo>
                  <a:lnTo>
                    <a:pt x="1212" y="58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 rot="-565988">
              <a:off x="7509960" y="4500104"/>
              <a:ext cx="27447" cy="31859"/>
            </a:xfrm>
            <a:custGeom>
              <a:avLst/>
              <a:gdLst/>
              <a:ahLst/>
              <a:cxnLst/>
              <a:rect l="l" t="t" r="r" b="b"/>
              <a:pathLst>
                <a:path w="199" h="231" extrusionOk="0">
                  <a:moveTo>
                    <a:pt x="0" y="1"/>
                  </a:moveTo>
                  <a:lnTo>
                    <a:pt x="0" y="231"/>
                  </a:lnTo>
                  <a:lnTo>
                    <a:pt x="198" y="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 rot="-565977">
              <a:off x="7803668" y="4209033"/>
              <a:ext cx="166005" cy="95624"/>
            </a:xfrm>
            <a:custGeom>
              <a:avLst/>
              <a:gdLst/>
              <a:ahLst/>
              <a:cxnLst/>
              <a:rect l="l" t="t" r="r" b="b"/>
              <a:pathLst>
                <a:path w="1144" h="659" extrusionOk="0">
                  <a:moveTo>
                    <a:pt x="632" y="1"/>
                  </a:moveTo>
                  <a:lnTo>
                    <a:pt x="518" y="66"/>
                  </a:lnTo>
                  <a:lnTo>
                    <a:pt x="765" y="251"/>
                  </a:lnTo>
                  <a:cubicBezTo>
                    <a:pt x="820" y="290"/>
                    <a:pt x="877" y="332"/>
                    <a:pt x="935" y="372"/>
                  </a:cubicBezTo>
                  <a:lnTo>
                    <a:pt x="933" y="374"/>
                  </a:lnTo>
                  <a:cubicBezTo>
                    <a:pt x="857" y="343"/>
                    <a:pt x="782" y="311"/>
                    <a:pt x="710" y="282"/>
                  </a:cubicBezTo>
                  <a:lnTo>
                    <a:pt x="370" y="153"/>
                  </a:lnTo>
                  <a:lnTo>
                    <a:pt x="270" y="210"/>
                  </a:lnTo>
                  <a:lnTo>
                    <a:pt x="497" y="406"/>
                  </a:lnTo>
                  <a:cubicBezTo>
                    <a:pt x="549" y="448"/>
                    <a:pt x="603" y="490"/>
                    <a:pt x="657" y="533"/>
                  </a:cubicBezTo>
                  <a:lnTo>
                    <a:pt x="654" y="536"/>
                  </a:lnTo>
                  <a:cubicBezTo>
                    <a:pt x="583" y="503"/>
                    <a:pt x="512" y="470"/>
                    <a:pt x="441" y="438"/>
                  </a:cubicBezTo>
                  <a:lnTo>
                    <a:pt x="122" y="296"/>
                  </a:lnTo>
                  <a:lnTo>
                    <a:pt x="0" y="365"/>
                  </a:lnTo>
                  <a:lnTo>
                    <a:pt x="703" y="658"/>
                  </a:lnTo>
                  <a:lnTo>
                    <a:pt x="848" y="574"/>
                  </a:lnTo>
                  <a:lnTo>
                    <a:pt x="624" y="387"/>
                  </a:lnTo>
                  <a:cubicBezTo>
                    <a:pt x="586" y="355"/>
                    <a:pt x="543" y="324"/>
                    <a:pt x="505" y="293"/>
                  </a:cubicBezTo>
                  <a:lnTo>
                    <a:pt x="508" y="292"/>
                  </a:lnTo>
                  <a:cubicBezTo>
                    <a:pt x="558" y="315"/>
                    <a:pt x="614" y="338"/>
                    <a:pt x="669" y="361"/>
                  </a:cubicBezTo>
                  <a:lnTo>
                    <a:pt x="995" y="489"/>
                  </a:lnTo>
                  <a:lnTo>
                    <a:pt x="1143" y="40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 rot="-565977">
              <a:off x="7905820" y="4161755"/>
              <a:ext cx="131905" cy="68054"/>
            </a:xfrm>
            <a:custGeom>
              <a:avLst/>
              <a:gdLst/>
              <a:ahLst/>
              <a:cxnLst/>
              <a:rect l="l" t="t" r="r" b="b"/>
              <a:pathLst>
                <a:path w="909" h="469" extrusionOk="0">
                  <a:moveTo>
                    <a:pt x="353" y="99"/>
                  </a:moveTo>
                  <a:cubicBezTo>
                    <a:pt x="416" y="99"/>
                    <a:pt x="491" y="122"/>
                    <a:pt x="568" y="166"/>
                  </a:cubicBezTo>
                  <a:cubicBezTo>
                    <a:pt x="689" y="236"/>
                    <a:pt x="721" y="307"/>
                    <a:pt x="650" y="349"/>
                  </a:cubicBezTo>
                  <a:cubicBezTo>
                    <a:pt x="625" y="363"/>
                    <a:pt x="593" y="370"/>
                    <a:pt x="558" y="370"/>
                  </a:cubicBezTo>
                  <a:cubicBezTo>
                    <a:pt x="493" y="370"/>
                    <a:pt x="413" y="346"/>
                    <a:pt x="334" y="300"/>
                  </a:cubicBezTo>
                  <a:cubicBezTo>
                    <a:pt x="214" y="231"/>
                    <a:pt x="187" y="163"/>
                    <a:pt x="258" y="122"/>
                  </a:cubicBezTo>
                  <a:cubicBezTo>
                    <a:pt x="284" y="107"/>
                    <a:pt x="317" y="99"/>
                    <a:pt x="353" y="99"/>
                  </a:cubicBezTo>
                  <a:close/>
                  <a:moveTo>
                    <a:pt x="356" y="1"/>
                  </a:moveTo>
                  <a:cubicBezTo>
                    <a:pt x="276" y="1"/>
                    <a:pt x="202" y="19"/>
                    <a:pt x="141" y="55"/>
                  </a:cubicBezTo>
                  <a:cubicBezTo>
                    <a:pt x="0" y="136"/>
                    <a:pt x="16" y="256"/>
                    <a:pt x="213" y="371"/>
                  </a:cubicBezTo>
                  <a:cubicBezTo>
                    <a:pt x="327" y="436"/>
                    <a:pt x="446" y="468"/>
                    <a:pt x="554" y="468"/>
                  </a:cubicBezTo>
                  <a:cubicBezTo>
                    <a:pt x="633" y="468"/>
                    <a:pt x="707" y="451"/>
                    <a:pt x="767" y="416"/>
                  </a:cubicBezTo>
                  <a:cubicBezTo>
                    <a:pt x="909" y="334"/>
                    <a:pt x="886" y="210"/>
                    <a:pt x="688" y="96"/>
                  </a:cubicBezTo>
                  <a:cubicBezTo>
                    <a:pt x="577" y="32"/>
                    <a:pt x="461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 rot="-565977">
              <a:off x="7968812" y="4105419"/>
              <a:ext cx="148157" cy="75309"/>
            </a:xfrm>
            <a:custGeom>
              <a:avLst/>
              <a:gdLst/>
              <a:ahLst/>
              <a:cxnLst/>
              <a:rect l="l" t="t" r="r" b="b"/>
              <a:pathLst>
                <a:path w="1021" h="519" extrusionOk="0">
                  <a:moveTo>
                    <a:pt x="386" y="98"/>
                  </a:moveTo>
                  <a:cubicBezTo>
                    <a:pt x="412" y="98"/>
                    <a:pt x="437" y="105"/>
                    <a:pt x="463" y="120"/>
                  </a:cubicBezTo>
                  <a:cubicBezTo>
                    <a:pt x="523" y="154"/>
                    <a:pt x="520" y="191"/>
                    <a:pt x="458" y="227"/>
                  </a:cubicBezTo>
                  <a:lnTo>
                    <a:pt x="397" y="262"/>
                  </a:lnTo>
                  <a:lnTo>
                    <a:pt x="228" y="164"/>
                  </a:lnTo>
                  <a:lnTo>
                    <a:pt x="288" y="129"/>
                  </a:lnTo>
                  <a:cubicBezTo>
                    <a:pt x="322" y="109"/>
                    <a:pt x="354" y="98"/>
                    <a:pt x="386" y="98"/>
                  </a:cubicBezTo>
                  <a:close/>
                  <a:moveTo>
                    <a:pt x="396" y="1"/>
                  </a:moveTo>
                  <a:cubicBezTo>
                    <a:pt x="321" y="1"/>
                    <a:pt x="251" y="25"/>
                    <a:pt x="189" y="60"/>
                  </a:cubicBezTo>
                  <a:lnTo>
                    <a:pt x="1" y="170"/>
                  </a:lnTo>
                  <a:lnTo>
                    <a:pt x="605" y="519"/>
                  </a:lnTo>
                  <a:lnTo>
                    <a:pt x="724" y="450"/>
                  </a:lnTo>
                  <a:lnTo>
                    <a:pt x="506" y="324"/>
                  </a:lnTo>
                  <a:lnTo>
                    <a:pt x="570" y="287"/>
                  </a:lnTo>
                  <a:lnTo>
                    <a:pt x="888" y="355"/>
                  </a:lnTo>
                  <a:lnTo>
                    <a:pt x="1021" y="279"/>
                  </a:lnTo>
                  <a:lnTo>
                    <a:pt x="660" y="207"/>
                  </a:lnTo>
                  <a:cubicBezTo>
                    <a:pt x="688" y="158"/>
                    <a:pt x="668" y="104"/>
                    <a:pt x="579" y="52"/>
                  </a:cubicBezTo>
                  <a:cubicBezTo>
                    <a:pt x="516" y="16"/>
                    <a:pt x="45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 rot="-565977">
              <a:off x="8031188" y="4035720"/>
              <a:ext cx="159040" cy="91706"/>
            </a:xfrm>
            <a:custGeom>
              <a:avLst/>
              <a:gdLst/>
              <a:ahLst/>
              <a:cxnLst/>
              <a:rect l="l" t="t" r="r" b="b"/>
              <a:pathLst>
                <a:path w="1096" h="632" extrusionOk="0">
                  <a:moveTo>
                    <a:pt x="491" y="0"/>
                  </a:moveTo>
                  <a:lnTo>
                    <a:pt x="365" y="72"/>
                  </a:lnTo>
                  <a:lnTo>
                    <a:pt x="551" y="278"/>
                  </a:lnTo>
                  <a:lnTo>
                    <a:pt x="626" y="358"/>
                  </a:lnTo>
                  <a:lnTo>
                    <a:pt x="622" y="359"/>
                  </a:lnTo>
                  <a:lnTo>
                    <a:pt x="486" y="316"/>
                  </a:lnTo>
                  <a:lnTo>
                    <a:pt x="127" y="211"/>
                  </a:lnTo>
                  <a:lnTo>
                    <a:pt x="1" y="283"/>
                  </a:lnTo>
                  <a:lnTo>
                    <a:pt x="606" y="632"/>
                  </a:lnTo>
                  <a:lnTo>
                    <a:pt x="715" y="569"/>
                  </a:lnTo>
                  <a:lnTo>
                    <a:pt x="493" y="440"/>
                  </a:lnTo>
                  <a:cubicBezTo>
                    <a:pt x="434" y="407"/>
                    <a:pt x="336" y="360"/>
                    <a:pt x="272" y="330"/>
                  </a:cubicBezTo>
                  <a:lnTo>
                    <a:pt x="276" y="329"/>
                  </a:lnTo>
                  <a:lnTo>
                    <a:pt x="457" y="385"/>
                  </a:lnTo>
                  <a:lnTo>
                    <a:pt x="772" y="474"/>
                  </a:lnTo>
                  <a:lnTo>
                    <a:pt x="819" y="447"/>
                  </a:lnTo>
                  <a:lnTo>
                    <a:pt x="666" y="265"/>
                  </a:lnTo>
                  <a:lnTo>
                    <a:pt x="568" y="160"/>
                  </a:lnTo>
                  <a:lnTo>
                    <a:pt x="572" y="158"/>
                  </a:lnTo>
                  <a:cubicBezTo>
                    <a:pt x="625" y="195"/>
                    <a:pt x="703" y="251"/>
                    <a:pt x="762" y="285"/>
                  </a:cubicBezTo>
                  <a:lnTo>
                    <a:pt x="984" y="413"/>
                  </a:lnTo>
                  <a:lnTo>
                    <a:pt x="1095" y="349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 rot="-565977">
              <a:off x="8107535" y="3850127"/>
              <a:ext cx="349859" cy="162082"/>
            </a:xfrm>
            <a:custGeom>
              <a:avLst/>
              <a:gdLst/>
              <a:ahLst/>
              <a:cxnLst/>
              <a:rect l="l" t="t" r="r" b="b"/>
              <a:pathLst>
                <a:path w="2411" h="1117" extrusionOk="0">
                  <a:moveTo>
                    <a:pt x="868" y="0"/>
                  </a:moveTo>
                  <a:cubicBezTo>
                    <a:pt x="799" y="0"/>
                    <a:pt x="726" y="11"/>
                    <a:pt x="654" y="33"/>
                  </a:cubicBezTo>
                  <a:cubicBezTo>
                    <a:pt x="383" y="117"/>
                    <a:pt x="259" y="254"/>
                    <a:pt x="112" y="398"/>
                  </a:cubicBezTo>
                  <a:cubicBezTo>
                    <a:pt x="0" y="507"/>
                    <a:pt x="23" y="588"/>
                    <a:pt x="102" y="588"/>
                  </a:cubicBezTo>
                  <a:cubicBezTo>
                    <a:pt x="138" y="588"/>
                    <a:pt x="186" y="571"/>
                    <a:pt x="239" y="533"/>
                  </a:cubicBezTo>
                  <a:cubicBezTo>
                    <a:pt x="396" y="418"/>
                    <a:pt x="656" y="170"/>
                    <a:pt x="857" y="170"/>
                  </a:cubicBezTo>
                  <a:cubicBezTo>
                    <a:pt x="870" y="170"/>
                    <a:pt x="883" y="171"/>
                    <a:pt x="896" y="174"/>
                  </a:cubicBezTo>
                  <a:cubicBezTo>
                    <a:pt x="1102" y="211"/>
                    <a:pt x="946" y="346"/>
                    <a:pt x="770" y="561"/>
                  </a:cubicBezTo>
                  <a:cubicBezTo>
                    <a:pt x="596" y="776"/>
                    <a:pt x="503" y="954"/>
                    <a:pt x="770" y="1092"/>
                  </a:cubicBezTo>
                  <a:cubicBezTo>
                    <a:pt x="802" y="1109"/>
                    <a:pt x="841" y="1116"/>
                    <a:pt x="886" y="1116"/>
                  </a:cubicBezTo>
                  <a:cubicBezTo>
                    <a:pt x="1142" y="1116"/>
                    <a:pt x="1573" y="877"/>
                    <a:pt x="1779" y="800"/>
                  </a:cubicBezTo>
                  <a:cubicBezTo>
                    <a:pt x="1871" y="765"/>
                    <a:pt x="1945" y="752"/>
                    <a:pt x="2008" y="752"/>
                  </a:cubicBezTo>
                  <a:cubicBezTo>
                    <a:pt x="2112" y="752"/>
                    <a:pt x="2185" y="786"/>
                    <a:pt x="2260" y="809"/>
                  </a:cubicBezTo>
                  <a:cubicBezTo>
                    <a:pt x="2274" y="813"/>
                    <a:pt x="2288" y="815"/>
                    <a:pt x="2300" y="815"/>
                  </a:cubicBezTo>
                  <a:cubicBezTo>
                    <a:pt x="2390" y="815"/>
                    <a:pt x="2411" y="705"/>
                    <a:pt x="2279" y="631"/>
                  </a:cubicBezTo>
                  <a:cubicBezTo>
                    <a:pt x="2215" y="595"/>
                    <a:pt x="2124" y="571"/>
                    <a:pt x="2010" y="571"/>
                  </a:cubicBezTo>
                  <a:cubicBezTo>
                    <a:pt x="1858" y="571"/>
                    <a:pt x="1668" y="614"/>
                    <a:pt x="1457" y="731"/>
                  </a:cubicBezTo>
                  <a:cubicBezTo>
                    <a:pt x="1241" y="851"/>
                    <a:pt x="1044" y="907"/>
                    <a:pt x="921" y="907"/>
                  </a:cubicBezTo>
                  <a:cubicBezTo>
                    <a:pt x="824" y="907"/>
                    <a:pt x="774" y="871"/>
                    <a:pt x="800" y="803"/>
                  </a:cubicBezTo>
                  <a:cubicBezTo>
                    <a:pt x="885" y="588"/>
                    <a:pt x="1252" y="398"/>
                    <a:pt x="1233" y="215"/>
                  </a:cubicBezTo>
                  <a:cubicBezTo>
                    <a:pt x="1220" y="81"/>
                    <a:pt x="1059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 rot="-565977">
              <a:off x="8095598" y="3917019"/>
              <a:ext cx="74877" cy="54269"/>
            </a:xfrm>
            <a:custGeom>
              <a:avLst/>
              <a:gdLst/>
              <a:ahLst/>
              <a:cxnLst/>
              <a:rect l="l" t="t" r="r" b="b"/>
              <a:pathLst>
                <a:path w="516" h="374" extrusionOk="0">
                  <a:moveTo>
                    <a:pt x="111" y="0"/>
                  </a:moveTo>
                  <a:cubicBezTo>
                    <a:pt x="1" y="0"/>
                    <a:pt x="182" y="38"/>
                    <a:pt x="182" y="38"/>
                  </a:cubicBezTo>
                  <a:cubicBezTo>
                    <a:pt x="182" y="38"/>
                    <a:pt x="405" y="67"/>
                    <a:pt x="465" y="280"/>
                  </a:cubicBezTo>
                  <a:cubicBezTo>
                    <a:pt x="484" y="349"/>
                    <a:pt x="496" y="373"/>
                    <a:pt x="502" y="373"/>
                  </a:cubicBezTo>
                  <a:cubicBezTo>
                    <a:pt x="515" y="373"/>
                    <a:pt x="506" y="267"/>
                    <a:pt x="496" y="234"/>
                  </a:cubicBezTo>
                  <a:cubicBezTo>
                    <a:pt x="483" y="184"/>
                    <a:pt x="420" y="17"/>
                    <a:pt x="181" y="3"/>
                  </a:cubicBezTo>
                  <a:cubicBezTo>
                    <a:pt x="150" y="1"/>
                    <a:pt x="12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 rot="-565977">
              <a:off x="8123547" y="3886955"/>
              <a:ext cx="64429" cy="60364"/>
            </a:xfrm>
            <a:custGeom>
              <a:avLst/>
              <a:gdLst/>
              <a:ahLst/>
              <a:cxnLst/>
              <a:rect l="l" t="t" r="r" b="b"/>
              <a:pathLst>
                <a:path w="444" h="416" extrusionOk="0">
                  <a:moveTo>
                    <a:pt x="56" y="0"/>
                  </a:moveTo>
                  <a:cubicBezTo>
                    <a:pt x="1" y="0"/>
                    <a:pt x="146" y="47"/>
                    <a:pt x="146" y="47"/>
                  </a:cubicBezTo>
                  <a:cubicBezTo>
                    <a:pt x="146" y="47"/>
                    <a:pt x="364" y="100"/>
                    <a:pt x="401" y="318"/>
                  </a:cubicBezTo>
                  <a:cubicBezTo>
                    <a:pt x="413" y="390"/>
                    <a:pt x="422" y="415"/>
                    <a:pt x="428" y="415"/>
                  </a:cubicBezTo>
                  <a:cubicBezTo>
                    <a:pt x="441" y="415"/>
                    <a:pt x="443" y="310"/>
                    <a:pt x="437" y="276"/>
                  </a:cubicBezTo>
                  <a:cubicBezTo>
                    <a:pt x="429" y="225"/>
                    <a:pt x="384" y="51"/>
                    <a:pt x="149" y="12"/>
                  </a:cubicBezTo>
                  <a:cubicBezTo>
                    <a:pt x="100" y="4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 rot="-565977">
              <a:off x="8157490" y="3850546"/>
              <a:ext cx="49773" cy="71972"/>
            </a:xfrm>
            <a:custGeom>
              <a:avLst/>
              <a:gdLst/>
              <a:ahLst/>
              <a:cxnLst/>
              <a:rect l="l" t="t" r="r" b="b"/>
              <a:pathLst>
                <a:path w="343" h="496" extrusionOk="0">
                  <a:moveTo>
                    <a:pt x="26" y="1"/>
                  </a:moveTo>
                  <a:cubicBezTo>
                    <a:pt x="1" y="1"/>
                    <a:pt x="110" y="69"/>
                    <a:pt x="110" y="69"/>
                  </a:cubicBezTo>
                  <a:cubicBezTo>
                    <a:pt x="110" y="69"/>
                    <a:pt x="310" y="174"/>
                    <a:pt x="293" y="394"/>
                  </a:cubicBezTo>
                  <a:cubicBezTo>
                    <a:pt x="287" y="469"/>
                    <a:pt x="290" y="495"/>
                    <a:pt x="297" y="495"/>
                  </a:cubicBezTo>
                  <a:cubicBezTo>
                    <a:pt x="309" y="495"/>
                    <a:pt x="336" y="395"/>
                    <a:pt x="339" y="362"/>
                  </a:cubicBezTo>
                  <a:cubicBezTo>
                    <a:pt x="342" y="311"/>
                    <a:pt x="341" y="131"/>
                    <a:pt x="123" y="36"/>
                  </a:cubicBezTo>
                  <a:cubicBezTo>
                    <a:pt x="63" y="10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 rot="-565977">
              <a:off x="8179504" y="3966119"/>
              <a:ext cx="85615" cy="24958"/>
            </a:xfrm>
            <a:custGeom>
              <a:avLst/>
              <a:gdLst/>
              <a:ahLst/>
              <a:cxnLst/>
              <a:rect l="l" t="t" r="r" b="b"/>
              <a:pathLst>
                <a:path w="590" h="172" extrusionOk="0">
                  <a:moveTo>
                    <a:pt x="297" y="1"/>
                  </a:moveTo>
                  <a:cubicBezTo>
                    <a:pt x="238" y="1"/>
                    <a:pt x="168" y="18"/>
                    <a:pt x="91" y="69"/>
                  </a:cubicBezTo>
                  <a:cubicBezTo>
                    <a:pt x="14" y="121"/>
                    <a:pt x="0" y="137"/>
                    <a:pt x="12" y="137"/>
                  </a:cubicBezTo>
                  <a:cubicBezTo>
                    <a:pt x="30" y="137"/>
                    <a:pt x="113" y="97"/>
                    <a:pt x="113" y="97"/>
                  </a:cubicBezTo>
                  <a:cubicBezTo>
                    <a:pt x="113" y="97"/>
                    <a:pt x="190" y="54"/>
                    <a:pt x="290" y="54"/>
                  </a:cubicBezTo>
                  <a:cubicBezTo>
                    <a:pt x="351" y="54"/>
                    <a:pt x="419" y="69"/>
                    <a:pt x="485" y="119"/>
                  </a:cubicBezTo>
                  <a:cubicBezTo>
                    <a:pt x="536" y="157"/>
                    <a:pt x="561" y="172"/>
                    <a:pt x="569" y="172"/>
                  </a:cubicBezTo>
                  <a:cubicBezTo>
                    <a:pt x="590" y="172"/>
                    <a:pt x="512" y="85"/>
                    <a:pt x="483" y="63"/>
                  </a:cubicBezTo>
                  <a:cubicBezTo>
                    <a:pt x="458" y="44"/>
                    <a:pt x="391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 rot="-565977">
              <a:off x="8180171" y="3932585"/>
              <a:ext cx="84599" cy="29311"/>
            </a:xfrm>
            <a:custGeom>
              <a:avLst/>
              <a:gdLst/>
              <a:ahLst/>
              <a:cxnLst/>
              <a:rect l="l" t="t" r="r" b="b"/>
              <a:pathLst>
                <a:path w="583" h="202" extrusionOk="0">
                  <a:moveTo>
                    <a:pt x="278" y="1"/>
                  </a:moveTo>
                  <a:cubicBezTo>
                    <a:pt x="226" y="1"/>
                    <a:pt x="167" y="14"/>
                    <a:pt x="100" y="48"/>
                  </a:cubicBezTo>
                  <a:cubicBezTo>
                    <a:pt x="13" y="93"/>
                    <a:pt x="0" y="107"/>
                    <a:pt x="15" y="107"/>
                  </a:cubicBezTo>
                  <a:cubicBezTo>
                    <a:pt x="37" y="107"/>
                    <a:pt x="118" y="79"/>
                    <a:pt x="118" y="79"/>
                  </a:cubicBezTo>
                  <a:cubicBezTo>
                    <a:pt x="118" y="79"/>
                    <a:pt x="179" y="52"/>
                    <a:pt x="260" y="52"/>
                  </a:cubicBezTo>
                  <a:cubicBezTo>
                    <a:pt x="329" y="52"/>
                    <a:pt x="411" y="71"/>
                    <a:pt x="485" y="140"/>
                  </a:cubicBezTo>
                  <a:cubicBezTo>
                    <a:pt x="533" y="185"/>
                    <a:pt x="556" y="201"/>
                    <a:pt x="564" y="201"/>
                  </a:cubicBezTo>
                  <a:cubicBezTo>
                    <a:pt x="583" y="201"/>
                    <a:pt x="515" y="108"/>
                    <a:pt x="489" y="83"/>
                  </a:cubicBezTo>
                  <a:cubicBezTo>
                    <a:pt x="463" y="60"/>
                    <a:pt x="390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4"/>
            <p:cNvSpPr/>
            <p:nvPr/>
          </p:nvSpPr>
          <p:spPr>
            <a:xfrm rot="-565977">
              <a:off x="8200285" y="3897979"/>
              <a:ext cx="81116" cy="39904"/>
            </a:xfrm>
            <a:custGeom>
              <a:avLst/>
              <a:gdLst/>
              <a:ahLst/>
              <a:cxnLst/>
              <a:rect l="l" t="t" r="r" b="b"/>
              <a:pathLst>
                <a:path w="559" h="275" extrusionOk="0">
                  <a:moveTo>
                    <a:pt x="232" y="0"/>
                  </a:moveTo>
                  <a:cubicBezTo>
                    <a:pt x="200" y="0"/>
                    <a:pt x="166" y="4"/>
                    <a:pt x="129" y="13"/>
                  </a:cubicBezTo>
                  <a:cubicBezTo>
                    <a:pt x="0" y="45"/>
                    <a:pt x="18" y="52"/>
                    <a:pt x="58" y="52"/>
                  </a:cubicBezTo>
                  <a:cubicBezTo>
                    <a:pt x="91" y="52"/>
                    <a:pt x="139" y="47"/>
                    <a:pt x="139" y="47"/>
                  </a:cubicBezTo>
                  <a:cubicBezTo>
                    <a:pt x="139" y="47"/>
                    <a:pt x="157" y="44"/>
                    <a:pt x="186" y="44"/>
                  </a:cubicBezTo>
                  <a:cubicBezTo>
                    <a:pt x="257" y="44"/>
                    <a:pt x="395" y="63"/>
                    <a:pt x="480" y="196"/>
                  </a:cubicBezTo>
                  <a:cubicBezTo>
                    <a:pt x="518" y="253"/>
                    <a:pt x="536" y="274"/>
                    <a:pt x="543" y="274"/>
                  </a:cubicBezTo>
                  <a:cubicBezTo>
                    <a:pt x="559" y="274"/>
                    <a:pt x="517" y="171"/>
                    <a:pt x="497" y="142"/>
                  </a:cubicBezTo>
                  <a:cubicBezTo>
                    <a:pt x="475" y="106"/>
                    <a:pt x="393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4"/>
            <p:cNvSpPr/>
            <p:nvPr/>
          </p:nvSpPr>
          <p:spPr>
            <a:xfrm rot="-565977">
              <a:off x="8255047" y="3954772"/>
              <a:ext cx="43678" cy="78647"/>
            </a:xfrm>
            <a:custGeom>
              <a:avLst/>
              <a:gdLst/>
              <a:ahLst/>
              <a:cxnLst/>
              <a:rect l="l" t="t" r="r" b="b"/>
              <a:pathLst>
                <a:path w="301" h="542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8" y="85"/>
                    <a:pt x="88" y="85"/>
                  </a:cubicBezTo>
                  <a:cubicBezTo>
                    <a:pt x="88" y="85"/>
                    <a:pt x="261" y="230"/>
                    <a:pt x="197" y="442"/>
                  </a:cubicBezTo>
                  <a:cubicBezTo>
                    <a:pt x="174" y="516"/>
                    <a:pt x="172" y="541"/>
                    <a:pt x="179" y="541"/>
                  </a:cubicBezTo>
                  <a:cubicBezTo>
                    <a:pt x="193" y="541"/>
                    <a:pt x="239" y="452"/>
                    <a:pt x="249" y="419"/>
                  </a:cubicBezTo>
                  <a:cubicBezTo>
                    <a:pt x="263" y="371"/>
                    <a:pt x="300" y="195"/>
                    <a:pt x="107" y="56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 rot="-565977">
              <a:off x="8357182" y="3897222"/>
              <a:ext cx="45129" cy="77341"/>
            </a:xfrm>
            <a:custGeom>
              <a:avLst/>
              <a:gdLst/>
              <a:ahLst/>
              <a:cxnLst/>
              <a:rect l="l" t="t" r="r" b="b"/>
              <a:pathLst>
                <a:path w="311" h="533" extrusionOk="0">
                  <a:moveTo>
                    <a:pt x="19" y="1"/>
                  </a:moveTo>
                  <a:lnTo>
                    <a:pt x="19" y="1"/>
                  </a:lnTo>
                  <a:cubicBezTo>
                    <a:pt x="0" y="1"/>
                    <a:pt x="93" y="82"/>
                    <a:pt x="93" y="82"/>
                  </a:cubicBezTo>
                  <a:cubicBezTo>
                    <a:pt x="93" y="82"/>
                    <a:pt x="273" y="217"/>
                    <a:pt x="222" y="432"/>
                  </a:cubicBezTo>
                  <a:cubicBezTo>
                    <a:pt x="204" y="506"/>
                    <a:pt x="203" y="532"/>
                    <a:pt x="210" y="532"/>
                  </a:cubicBezTo>
                  <a:cubicBezTo>
                    <a:pt x="223" y="532"/>
                    <a:pt x="264" y="440"/>
                    <a:pt x="272" y="407"/>
                  </a:cubicBezTo>
                  <a:cubicBezTo>
                    <a:pt x="284" y="358"/>
                    <a:pt x="311" y="180"/>
                    <a:pt x="110" y="51"/>
                  </a:cubicBezTo>
                  <a:cubicBezTo>
                    <a:pt x="52" y="14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 rot="-565977">
              <a:off x="8267896" y="3940243"/>
              <a:ext cx="58915" cy="64572"/>
            </a:xfrm>
            <a:custGeom>
              <a:avLst/>
              <a:gdLst/>
              <a:ahLst/>
              <a:cxnLst/>
              <a:rect l="l" t="t" r="r" b="b"/>
              <a:pathLst>
                <a:path w="406" h="445" extrusionOk="0">
                  <a:moveTo>
                    <a:pt x="39" y="1"/>
                  </a:moveTo>
                  <a:cubicBezTo>
                    <a:pt x="1" y="1"/>
                    <a:pt x="130" y="54"/>
                    <a:pt x="130" y="54"/>
                  </a:cubicBezTo>
                  <a:cubicBezTo>
                    <a:pt x="130" y="54"/>
                    <a:pt x="344" y="126"/>
                    <a:pt x="363" y="346"/>
                  </a:cubicBezTo>
                  <a:cubicBezTo>
                    <a:pt x="369" y="419"/>
                    <a:pt x="376" y="445"/>
                    <a:pt x="382" y="445"/>
                  </a:cubicBezTo>
                  <a:cubicBezTo>
                    <a:pt x="395" y="445"/>
                    <a:pt x="405" y="340"/>
                    <a:pt x="402" y="306"/>
                  </a:cubicBezTo>
                  <a:cubicBezTo>
                    <a:pt x="398" y="256"/>
                    <a:pt x="368" y="79"/>
                    <a:pt x="136" y="20"/>
                  </a:cubicBezTo>
                  <a:cubicBezTo>
                    <a:pt x="81" y="6"/>
                    <a:pt x="52" y="1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 rot="-565977">
              <a:off x="8327715" y="3920448"/>
              <a:ext cx="44113" cy="78211"/>
            </a:xfrm>
            <a:custGeom>
              <a:avLst/>
              <a:gdLst/>
              <a:ahLst/>
              <a:cxnLst/>
              <a:rect l="l" t="t" r="r" b="b"/>
              <a:pathLst>
                <a:path w="304" h="539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9" y="84"/>
                    <a:pt x="89" y="84"/>
                  </a:cubicBezTo>
                  <a:cubicBezTo>
                    <a:pt x="89" y="84"/>
                    <a:pt x="264" y="226"/>
                    <a:pt x="203" y="439"/>
                  </a:cubicBezTo>
                  <a:cubicBezTo>
                    <a:pt x="182" y="513"/>
                    <a:pt x="181" y="539"/>
                    <a:pt x="188" y="539"/>
                  </a:cubicBezTo>
                  <a:cubicBezTo>
                    <a:pt x="201" y="539"/>
                    <a:pt x="246" y="448"/>
                    <a:pt x="255" y="416"/>
                  </a:cubicBezTo>
                  <a:cubicBezTo>
                    <a:pt x="268" y="367"/>
                    <a:pt x="303" y="191"/>
                    <a:pt x="107" y="55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 rot="-565977">
              <a:off x="8212252" y="3976353"/>
              <a:ext cx="54416" cy="66603"/>
            </a:xfrm>
            <a:custGeom>
              <a:avLst/>
              <a:gdLst/>
              <a:ahLst/>
              <a:cxnLst/>
              <a:rect l="l" t="t" r="r" b="b"/>
              <a:pathLst>
                <a:path w="375" h="459" extrusionOk="0">
                  <a:moveTo>
                    <a:pt x="364" y="0"/>
                  </a:moveTo>
                  <a:cubicBezTo>
                    <a:pt x="351" y="0"/>
                    <a:pt x="318" y="16"/>
                    <a:pt x="296" y="32"/>
                  </a:cubicBezTo>
                  <a:cubicBezTo>
                    <a:pt x="296" y="32"/>
                    <a:pt x="205" y="80"/>
                    <a:pt x="102" y="260"/>
                  </a:cubicBezTo>
                  <a:cubicBezTo>
                    <a:pt x="22" y="399"/>
                    <a:pt x="0" y="458"/>
                    <a:pt x="19" y="458"/>
                  </a:cubicBezTo>
                  <a:cubicBezTo>
                    <a:pt x="25" y="458"/>
                    <a:pt x="35" y="453"/>
                    <a:pt x="49" y="442"/>
                  </a:cubicBezTo>
                  <a:cubicBezTo>
                    <a:pt x="106" y="394"/>
                    <a:pt x="295" y="87"/>
                    <a:pt x="350" y="33"/>
                  </a:cubicBezTo>
                  <a:cubicBezTo>
                    <a:pt x="374" y="9"/>
                    <a:pt x="375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 rot="-565977">
              <a:off x="8211207" y="3844106"/>
              <a:ext cx="53110" cy="67183"/>
            </a:xfrm>
            <a:custGeom>
              <a:avLst/>
              <a:gdLst/>
              <a:ahLst/>
              <a:cxnLst/>
              <a:rect l="l" t="t" r="r" b="b"/>
              <a:pathLst>
                <a:path w="366" h="463" extrusionOk="0">
                  <a:moveTo>
                    <a:pt x="355" y="0"/>
                  </a:moveTo>
                  <a:cubicBezTo>
                    <a:pt x="342" y="0"/>
                    <a:pt x="309" y="16"/>
                    <a:pt x="287" y="32"/>
                  </a:cubicBezTo>
                  <a:cubicBezTo>
                    <a:pt x="287" y="32"/>
                    <a:pt x="207" y="106"/>
                    <a:pt x="104" y="288"/>
                  </a:cubicBezTo>
                  <a:cubicBezTo>
                    <a:pt x="31" y="416"/>
                    <a:pt x="1" y="463"/>
                    <a:pt x="10" y="463"/>
                  </a:cubicBezTo>
                  <a:cubicBezTo>
                    <a:pt x="13" y="463"/>
                    <a:pt x="23" y="455"/>
                    <a:pt x="39" y="442"/>
                  </a:cubicBezTo>
                  <a:cubicBezTo>
                    <a:pt x="97" y="395"/>
                    <a:pt x="286" y="87"/>
                    <a:pt x="341" y="32"/>
                  </a:cubicBezTo>
                  <a:cubicBezTo>
                    <a:pt x="365" y="9"/>
                    <a:pt x="365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803E3E-A50E-1DB2-9206-CD2F204A8F5A}"/>
              </a:ext>
            </a:extLst>
          </p:cNvPr>
          <p:cNvSpPr txBox="1"/>
          <p:nvPr/>
        </p:nvSpPr>
        <p:spPr>
          <a:xfrm>
            <a:off x="140695" y="808150"/>
            <a:ext cx="4557685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latin typeface="Nunito" pitchFamily="2" charset="0"/>
              </a:rPr>
              <a:t>Agent components: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err="1">
                <a:latin typeface="Nunito" pitchFamily="2" charset="0"/>
              </a:rPr>
              <a:t>Logcollectord</a:t>
            </a:r>
            <a:r>
              <a:rPr lang="en-US" sz="1600">
                <a:latin typeface="Nunito" pitchFamily="2" charset="0"/>
              </a:rPr>
              <a:t>: read logs (syslog, </a:t>
            </a:r>
            <a:r>
              <a:rPr lang="en-US" sz="1600" err="1">
                <a:latin typeface="Nunito" pitchFamily="2" charset="0"/>
              </a:rPr>
              <a:t>wmi</a:t>
            </a:r>
            <a:r>
              <a:rPr lang="en-US" sz="1600">
                <a:latin typeface="Nunito" pitchFamily="2" charset="0"/>
              </a:rPr>
              <a:t>, flat files)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err="1">
                <a:latin typeface="Nunito" pitchFamily="2" charset="0"/>
              </a:rPr>
              <a:t>Syscheckd</a:t>
            </a:r>
            <a:r>
              <a:rPr lang="en-US" sz="1600">
                <a:latin typeface="Nunito" pitchFamily="2" charset="0"/>
              </a:rPr>
              <a:t>: File integrity checking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err="1">
                <a:latin typeface="Nunito" pitchFamily="2" charset="0"/>
              </a:rPr>
              <a:t>Rootcheckd</a:t>
            </a:r>
            <a:r>
              <a:rPr lang="en-US" sz="1600">
                <a:latin typeface="Nunito" pitchFamily="2" charset="0"/>
              </a:rPr>
              <a:t>: Malware and rootkits detection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err="1">
                <a:latin typeface="Nunito" pitchFamily="2" charset="0"/>
              </a:rPr>
              <a:t>Agentd</a:t>
            </a:r>
            <a:r>
              <a:rPr lang="en-US" sz="1600">
                <a:latin typeface="Nunito" pitchFamily="2" charset="0"/>
              </a:rPr>
              <a:t>: Forwards data to the server</a:t>
            </a:r>
          </a:p>
          <a:p>
            <a:pPr>
              <a:lnSpc>
                <a:spcPct val="150000"/>
              </a:lnSpc>
            </a:pPr>
            <a:endParaRPr lang="en-US" sz="1600">
              <a:latin typeface="Nunito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600">
                <a:latin typeface="Nunito" pitchFamily="2" charset="0"/>
              </a:rPr>
              <a:t>Server components: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>
                <a:latin typeface="Nunito" pitchFamily="2" charset="0"/>
              </a:rPr>
              <a:t>Remoted</a:t>
            </a:r>
            <a:r>
              <a:rPr lang="en-US" sz="1600">
                <a:latin typeface="Nunito" pitchFamily="2" charset="0"/>
              </a:rPr>
              <a:t>: Receives data from agents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err="1">
                <a:latin typeface="Nunito" pitchFamily="2" charset="0"/>
              </a:rPr>
              <a:t>Analysisd</a:t>
            </a:r>
            <a:r>
              <a:rPr lang="en-US" sz="1600">
                <a:latin typeface="Nunito" pitchFamily="2" charset="0"/>
              </a:rPr>
              <a:t>: Processes data (main process)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err="1">
                <a:latin typeface="Nunito" pitchFamily="2" charset="0"/>
              </a:rPr>
              <a:t>Monitord</a:t>
            </a:r>
            <a:r>
              <a:rPr lang="en-US" sz="1600">
                <a:latin typeface="Nunito" pitchFamily="2" charset="0"/>
              </a:rPr>
              <a:t>: Monitor agents</a:t>
            </a:r>
          </a:p>
        </p:txBody>
      </p:sp>
    </p:spTree>
    <p:extLst>
      <p:ext uri="{BB962C8B-B14F-4D97-AF65-F5344CB8AC3E}">
        <p14:creationId xmlns:p14="http://schemas.microsoft.com/office/powerpoint/2010/main" val="2340933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5" name="Google Shape;1805;p44"/>
          <p:cNvGrpSpPr/>
          <p:nvPr/>
        </p:nvGrpSpPr>
        <p:grpSpPr>
          <a:xfrm>
            <a:off x="7745769" y="3850430"/>
            <a:ext cx="1589817" cy="1293070"/>
            <a:chOff x="7472750" y="3729905"/>
            <a:chExt cx="1589817" cy="1293070"/>
          </a:xfrm>
        </p:grpSpPr>
        <p:sp>
          <p:nvSpPr>
            <p:cNvPr id="1806" name="Google Shape;1806;p44"/>
            <p:cNvSpPr/>
            <p:nvPr/>
          </p:nvSpPr>
          <p:spPr>
            <a:xfrm rot="-565977">
              <a:off x="7986573" y="4202573"/>
              <a:ext cx="720760" cy="502643"/>
            </a:xfrm>
            <a:custGeom>
              <a:avLst/>
              <a:gdLst/>
              <a:ahLst/>
              <a:cxnLst/>
              <a:rect l="l" t="t" r="r" b="b"/>
              <a:pathLst>
                <a:path w="4967" h="3464" extrusionOk="0">
                  <a:moveTo>
                    <a:pt x="4804" y="0"/>
                  </a:moveTo>
                  <a:cubicBezTo>
                    <a:pt x="4771" y="0"/>
                    <a:pt x="4735" y="11"/>
                    <a:pt x="4698" y="32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8" y="752"/>
                  </a:lnTo>
                  <a:cubicBezTo>
                    <a:pt x="4846" y="666"/>
                    <a:pt x="4967" y="434"/>
                    <a:pt x="4967" y="236"/>
                  </a:cubicBezTo>
                  <a:cubicBezTo>
                    <a:pt x="4967" y="89"/>
                    <a:pt x="4900" y="0"/>
                    <a:pt x="4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 rot="-565977">
              <a:off x="7990209" y="4180766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2" y="0"/>
                  </a:moveTo>
                  <a:lnTo>
                    <a:pt x="1" y="2732"/>
                  </a:lnTo>
                  <a:lnTo>
                    <a:pt x="2032" y="3904"/>
                  </a:lnTo>
                  <a:lnTo>
                    <a:pt x="6920" y="1189"/>
                  </a:lnTo>
                  <a:lnTo>
                    <a:pt x="4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 rot="-565977">
              <a:off x="8305345" y="4322142"/>
              <a:ext cx="720905" cy="502643"/>
            </a:xfrm>
            <a:custGeom>
              <a:avLst/>
              <a:gdLst/>
              <a:ahLst/>
              <a:cxnLst/>
              <a:rect l="l" t="t" r="r" b="b"/>
              <a:pathLst>
                <a:path w="4968" h="3464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1"/>
                  </a:lnTo>
                  <a:cubicBezTo>
                    <a:pt x="4846" y="666"/>
                    <a:pt x="4967" y="435"/>
                    <a:pt x="4967" y="237"/>
                  </a:cubicBezTo>
                  <a:cubicBezTo>
                    <a:pt x="4966" y="89"/>
                    <a:pt x="4899" y="1"/>
                    <a:pt x="4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 rot="-565977">
              <a:off x="8036042" y="4631936"/>
              <a:ext cx="295008" cy="274538"/>
            </a:xfrm>
            <a:custGeom>
              <a:avLst/>
              <a:gdLst/>
              <a:ahLst/>
              <a:cxnLst/>
              <a:rect l="l" t="t" r="r" b="b"/>
              <a:pathLst>
                <a:path w="2033" h="1892" extrusionOk="0">
                  <a:moveTo>
                    <a:pt x="1" y="0"/>
                  </a:moveTo>
                  <a:lnTo>
                    <a:pt x="1" y="718"/>
                  </a:lnTo>
                  <a:lnTo>
                    <a:pt x="2032" y="1892"/>
                  </a:lnTo>
                  <a:lnTo>
                    <a:pt x="2032" y="1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 rot="-565977">
              <a:off x="8094359" y="4801415"/>
              <a:ext cx="205185" cy="173981"/>
            </a:xfrm>
            <a:custGeom>
              <a:avLst/>
              <a:gdLst/>
              <a:ahLst/>
              <a:cxnLst/>
              <a:rect l="l" t="t" r="r" b="b"/>
              <a:pathLst>
                <a:path w="1414" h="1199" extrusionOk="0">
                  <a:moveTo>
                    <a:pt x="1414" y="0"/>
                  </a:moveTo>
                  <a:lnTo>
                    <a:pt x="1" y="813"/>
                  </a:lnTo>
                  <a:lnTo>
                    <a:pt x="1" y="1198"/>
                  </a:lnTo>
                  <a:lnTo>
                    <a:pt x="1414" y="38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4"/>
            <p:cNvSpPr/>
            <p:nvPr/>
          </p:nvSpPr>
          <p:spPr>
            <a:xfrm rot="-565977">
              <a:off x="7886976" y="4705778"/>
              <a:ext cx="400067" cy="230862"/>
            </a:xfrm>
            <a:custGeom>
              <a:avLst/>
              <a:gdLst/>
              <a:ahLst/>
              <a:cxnLst/>
              <a:rect l="l" t="t" r="r" b="b"/>
              <a:pathLst>
                <a:path w="2757" h="1591" extrusionOk="0">
                  <a:moveTo>
                    <a:pt x="1413" y="0"/>
                  </a:moveTo>
                  <a:lnTo>
                    <a:pt x="0" y="813"/>
                  </a:lnTo>
                  <a:lnTo>
                    <a:pt x="1344" y="1590"/>
                  </a:lnTo>
                  <a:lnTo>
                    <a:pt x="2757" y="777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 rot="-565977">
              <a:off x="8024400" y="4740838"/>
              <a:ext cx="108977" cy="62975"/>
            </a:xfrm>
            <a:custGeom>
              <a:avLst/>
              <a:gdLst/>
              <a:ahLst/>
              <a:cxnLst/>
              <a:rect l="l" t="t" r="r" b="b"/>
              <a:pathLst>
                <a:path w="751" h="434" extrusionOk="0">
                  <a:moveTo>
                    <a:pt x="386" y="1"/>
                  </a:moveTo>
                  <a:lnTo>
                    <a:pt x="1" y="222"/>
                  </a:lnTo>
                  <a:lnTo>
                    <a:pt x="367" y="433"/>
                  </a:lnTo>
                  <a:lnTo>
                    <a:pt x="751" y="213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 rot="-565977">
              <a:off x="8115690" y="4775976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5" y="0"/>
                  </a:moveTo>
                  <a:lnTo>
                    <a:pt x="1" y="221"/>
                  </a:lnTo>
                  <a:lnTo>
                    <a:pt x="367" y="432"/>
                  </a:lnTo>
                  <a:lnTo>
                    <a:pt x="751" y="212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 rot="-565977">
              <a:off x="7902608" y="4839377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0"/>
                  </a:moveTo>
                  <a:lnTo>
                    <a:pt x="0" y="385"/>
                  </a:lnTo>
                  <a:lnTo>
                    <a:pt x="1344" y="1162"/>
                  </a:lnTo>
                  <a:lnTo>
                    <a:pt x="1344" y="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 rot="-565977">
              <a:off x="7913909" y="4873008"/>
              <a:ext cx="176018" cy="118696"/>
            </a:xfrm>
            <a:custGeom>
              <a:avLst/>
              <a:gdLst/>
              <a:ahLst/>
              <a:cxnLst/>
              <a:rect l="l" t="t" r="r" b="b"/>
              <a:pathLst>
                <a:path w="1213" h="818" extrusionOk="0">
                  <a:moveTo>
                    <a:pt x="199" y="0"/>
                  </a:moveTo>
                  <a:lnTo>
                    <a:pt x="1" y="116"/>
                  </a:lnTo>
                  <a:lnTo>
                    <a:pt x="1213" y="818"/>
                  </a:lnTo>
                  <a:lnTo>
                    <a:pt x="1213" y="587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 rot="-565977">
              <a:off x="7905200" y="4869168"/>
              <a:ext cx="29022" cy="33664"/>
            </a:xfrm>
            <a:custGeom>
              <a:avLst/>
              <a:gdLst/>
              <a:ahLst/>
              <a:cxnLst/>
              <a:rect l="l" t="t" r="r" b="b"/>
              <a:pathLst>
                <a:path w="200" h="232" extrusionOk="0">
                  <a:moveTo>
                    <a:pt x="1" y="1"/>
                  </a:moveTo>
                  <a:lnTo>
                    <a:pt x="1" y="231"/>
                  </a:lnTo>
                  <a:lnTo>
                    <a:pt x="199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 rot="-565977">
              <a:off x="8442526" y="4240135"/>
              <a:ext cx="445922" cy="205178"/>
            </a:xfrm>
            <a:custGeom>
              <a:avLst/>
              <a:gdLst/>
              <a:ahLst/>
              <a:cxnLst/>
              <a:rect l="l" t="t" r="r" b="b"/>
              <a:pathLst>
                <a:path w="3073" h="1414" extrusionOk="0">
                  <a:moveTo>
                    <a:pt x="2083" y="435"/>
                  </a:moveTo>
                  <a:lnTo>
                    <a:pt x="2544" y="701"/>
                  </a:lnTo>
                  <a:lnTo>
                    <a:pt x="2463" y="747"/>
                  </a:lnTo>
                  <a:lnTo>
                    <a:pt x="2014" y="487"/>
                  </a:lnTo>
                  <a:lnTo>
                    <a:pt x="2083" y="435"/>
                  </a:lnTo>
                  <a:close/>
                  <a:moveTo>
                    <a:pt x="1926" y="537"/>
                  </a:moveTo>
                  <a:lnTo>
                    <a:pt x="2376" y="796"/>
                  </a:lnTo>
                  <a:lnTo>
                    <a:pt x="1953" y="1042"/>
                  </a:lnTo>
                  <a:lnTo>
                    <a:pt x="1493" y="776"/>
                  </a:lnTo>
                  <a:lnTo>
                    <a:pt x="1926" y="537"/>
                  </a:lnTo>
                  <a:close/>
                  <a:moveTo>
                    <a:pt x="1406" y="827"/>
                  </a:moveTo>
                  <a:lnTo>
                    <a:pt x="1865" y="1092"/>
                  </a:lnTo>
                  <a:lnTo>
                    <a:pt x="1790" y="1135"/>
                  </a:lnTo>
                  <a:lnTo>
                    <a:pt x="1320" y="865"/>
                  </a:lnTo>
                  <a:lnTo>
                    <a:pt x="1406" y="827"/>
                  </a:lnTo>
                  <a:close/>
                  <a:moveTo>
                    <a:pt x="1835" y="1"/>
                  </a:moveTo>
                  <a:cubicBezTo>
                    <a:pt x="1692" y="1"/>
                    <a:pt x="1585" y="35"/>
                    <a:pt x="1585" y="35"/>
                  </a:cubicBezTo>
                  <a:lnTo>
                    <a:pt x="849" y="447"/>
                  </a:lnTo>
                  <a:cubicBezTo>
                    <a:pt x="849" y="447"/>
                    <a:pt x="545" y="320"/>
                    <a:pt x="349" y="320"/>
                  </a:cubicBezTo>
                  <a:cubicBezTo>
                    <a:pt x="332" y="320"/>
                    <a:pt x="316" y="321"/>
                    <a:pt x="301" y="323"/>
                  </a:cubicBezTo>
                  <a:cubicBezTo>
                    <a:pt x="76" y="355"/>
                    <a:pt x="0" y="479"/>
                    <a:pt x="0" y="479"/>
                  </a:cubicBezTo>
                  <a:lnTo>
                    <a:pt x="116" y="506"/>
                  </a:lnTo>
                  <a:cubicBezTo>
                    <a:pt x="116" y="506"/>
                    <a:pt x="125" y="698"/>
                    <a:pt x="111" y="786"/>
                  </a:cubicBezTo>
                  <a:cubicBezTo>
                    <a:pt x="99" y="863"/>
                    <a:pt x="134" y="880"/>
                    <a:pt x="204" y="881"/>
                  </a:cubicBezTo>
                  <a:cubicBezTo>
                    <a:pt x="205" y="881"/>
                    <a:pt x="205" y="881"/>
                    <a:pt x="206" y="881"/>
                  </a:cubicBezTo>
                  <a:cubicBezTo>
                    <a:pt x="322" y="881"/>
                    <a:pt x="321" y="772"/>
                    <a:pt x="321" y="772"/>
                  </a:cubicBezTo>
                  <a:cubicBezTo>
                    <a:pt x="321" y="772"/>
                    <a:pt x="426" y="765"/>
                    <a:pt x="482" y="721"/>
                  </a:cubicBezTo>
                  <a:cubicBezTo>
                    <a:pt x="537" y="677"/>
                    <a:pt x="531" y="643"/>
                    <a:pt x="531" y="643"/>
                  </a:cubicBezTo>
                  <a:lnTo>
                    <a:pt x="531" y="643"/>
                  </a:lnTo>
                  <a:cubicBezTo>
                    <a:pt x="531" y="643"/>
                    <a:pt x="852" y="865"/>
                    <a:pt x="980" y="881"/>
                  </a:cubicBezTo>
                  <a:cubicBezTo>
                    <a:pt x="1108" y="896"/>
                    <a:pt x="1204" y="898"/>
                    <a:pt x="1204" y="898"/>
                  </a:cubicBezTo>
                  <a:lnTo>
                    <a:pt x="1703" y="1186"/>
                  </a:lnTo>
                  <a:lnTo>
                    <a:pt x="1386" y="1368"/>
                  </a:lnTo>
                  <a:lnTo>
                    <a:pt x="1464" y="1413"/>
                  </a:lnTo>
                  <a:lnTo>
                    <a:pt x="1594" y="1338"/>
                  </a:lnTo>
                  <a:cubicBezTo>
                    <a:pt x="1599" y="1346"/>
                    <a:pt x="1607" y="1353"/>
                    <a:pt x="1617" y="1359"/>
                  </a:cubicBezTo>
                  <a:cubicBezTo>
                    <a:pt x="1638" y="1371"/>
                    <a:pt x="1664" y="1377"/>
                    <a:pt x="1689" y="1377"/>
                  </a:cubicBezTo>
                  <a:cubicBezTo>
                    <a:pt x="1711" y="1377"/>
                    <a:pt x="1731" y="1373"/>
                    <a:pt x="1746" y="1364"/>
                  </a:cubicBezTo>
                  <a:cubicBezTo>
                    <a:pt x="1778" y="1346"/>
                    <a:pt x="1774" y="1312"/>
                    <a:pt x="1737" y="1291"/>
                  </a:cubicBezTo>
                  <a:cubicBezTo>
                    <a:pt x="1725" y="1284"/>
                    <a:pt x="1713" y="1279"/>
                    <a:pt x="1701" y="1277"/>
                  </a:cubicBezTo>
                  <a:lnTo>
                    <a:pt x="2831" y="624"/>
                  </a:lnTo>
                  <a:cubicBezTo>
                    <a:pt x="2836" y="632"/>
                    <a:pt x="2844" y="639"/>
                    <a:pt x="2855" y="644"/>
                  </a:cubicBezTo>
                  <a:cubicBezTo>
                    <a:pt x="2875" y="657"/>
                    <a:pt x="2902" y="663"/>
                    <a:pt x="2927" y="663"/>
                  </a:cubicBezTo>
                  <a:cubicBezTo>
                    <a:pt x="2947" y="663"/>
                    <a:pt x="2967" y="659"/>
                    <a:pt x="2982" y="650"/>
                  </a:cubicBezTo>
                  <a:cubicBezTo>
                    <a:pt x="3015" y="631"/>
                    <a:pt x="3010" y="598"/>
                    <a:pt x="2973" y="577"/>
                  </a:cubicBezTo>
                  <a:cubicBezTo>
                    <a:pt x="2963" y="570"/>
                    <a:pt x="2951" y="565"/>
                    <a:pt x="2937" y="563"/>
                  </a:cubicBezTo>
                  <a:lnTo>
                    <a:pt x="3072" y="485"/>
                  </a:lnTo>
                  <a:lnTo>
                    <a:pt x="2994" y="440"/>
                  </a:lnTo>
                  <a:lnTo>
                    <a:pt x="2623" y="654"/>
                  </a:lnTo>
                  <a:lnTo>
                    <a:pt x="2144" y="377"/>
                  </a:lnTo>
                  <a:cubicBezTo>
                    <a:pt x="2144" y="377"/>
                    <a:pt x="2068" y="249"/>
                    <a:pt x="1960" y="177"/>
                  </a:cubicBezTo>
                  <a:cubicBezTo>
                    <a:pt x="1911" y="144"/>
                    <a:pt x="1830" y="113"/>
                    <a:pt x="1756" y="87"/>
                  </a:cubicBezTo>
                  <a:lnTo>
                    <a:pt x="1756" y="87"/>
                  </a:lnTo>
                  <a:cubicBezTo>
                    <a:pt x="1836" y="96"/>
                    <a:pt x="1936" y="108"/>
                    <a:pt x="1987" y="124"/>
                  </a:cubicBezTo>
                  <a:cubicBezTo>
                    <a:pt x="2077" y="154"/>
                    <a:pt x="2356" y="315"/>
                    <a:pt x="2356" y="315"/>
                  </a:cubicBezTo>
                  <a:lnTo>
                    <a:pt x="2496" y="234"/>
                  </a:lnTo>
                  <a:cubicBezTo>
                    <a:pt x="2496" y="234"/>
                    <a:pt x="2358" y="142"/>
                    <a:pt x="2103" y="46"/>
                  </a:cubicBezTo>
                  <a:cubicBezTo>
                    <a:pt x="2010" y="12"/>
                    <a:pt x="1917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 rot="-565977">
              <a:off x="8116840" y="4620368"/>
              <a:ext cx="102593" cy="59058"/>
            </a:xfrm>
            <a:custGeom>
              <a:avLst/>
              <a:gdLst/>
              <a:ahLst/>
              <a:cxnLst/>
              <a:rect l="l" t="t" r="r" b="b"/>
              <a:pathLst>
                <a:path w="707" h="407" extrusionOk="0">
                  <a:moveTo>
                    <a:pt x="331" y="0"/>
                  </a:moveTo>
                  <a:lnTo>
                    <a:pt x="0" y="191"/>
                  </a:lnTo>
                  <a:lnTo>
                    <a:pt x="94" y="245"/>
                  </a:lnTo>
                  <a:lnTo>
                    <a:pt x="212" y="177"/>
                  </a:lnTo>
                  <a:lnTo>
                    <a:pt x="610" y="407"/>
                  </a:lnTo>
                  <a:lnTo>
                    <a:pt x="706" y="351"/>
                  </a:lnTo>
                  <a:lnTo>
                    <a:pt x="308" y="121"/>
                  </a:lnTo>
                  <a:lnTo>
                    <a:pt x="425" y="5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 rot="-565977">
              <a:off x="8169398" y="4584268"/>
              <a:ext cx="120586" cy="61234"/>
            </a:xfrm>
            <a:custGeom>
              <a:avLst/>
              <a:gdLst/>
              <a:ahLst/>
              <a:cxnLst/>
              <a:rect l="l" t="t" r="r" b="b"/>
              <a:pathLst>
                <a:path w="831" h="422" extrusionOk="0">
                  <a:moveTo>
                    <a:pt x="314" y="79"/>
                  </a:moveTo>
                  <a:cubicBezTo>
                    <a:pt x="335" y="79"/>
                    <a:pt x="355" y="85"/>
                    <a:pt x="377" y="98"/>
                  </a:cubicBezTo>
                  <a:cubicBezTo>
                    <a:pt x="425" y="125"/>
                    <a:pt x="423" y="155"/>
                    <a:pt x="372" y="184"/>
                  </a:cubicBezTo>
                  <a:lnTo>
                    <a:pt x="324" y="212"/>
                  </a:lnTo>
                  <a:lnTo>
                    <a:pt x="185" y="133"/>
                  </a:lnTo>
                  <a:lnTo>
                    <a:pt x="235" y="104"/>
                  </a:lnTo>
                  <a:cubicBezTo>
                    <a:pt x="262" y="88"/>
                    <a:pt x="288" y="79"/>
                    <a:pt x="314" y="79"/>
                  </a:cubicBezTo>
                  <a:close/>
                  <a:moveTo>
                    <a:pt x="322" y="0"/>
                  </a:moveTo>
                  <a:cubicBezTo>
                    <a:pt x="261" y="0"/>
                    <a:pt x="204" y="20"/>
                    <a:pt x="154" y="49"/>
                  </a:cubicBezTo>
                  <a:lnTo>
                    <a:pt x="1" y="138"/>
                  </a:lnTo>
                  <a:lnTo>
                    <a:pt x="493" y="422"/>
                  </a:lnTo>
                  <a:lnTo>
                    <a:pt x="589" y="366"/>
                  </a:lnTo>
                  <a:lnTo>
                    <a:pt x="412" y="263"/>
                  </a:lnTo>
                  <a:lnTo>
                    <a:pt x="465" y="234"/>
                  </a:lnTo>
                  <a:lnTo>
                    <a:pt x="723" y="289"/>
                  </a:lnTo>
                  <a:lnTo>
                    <a:pt x="831" y="227"/>
                  </a:lnTo>
                  <a:lnTo>
                    <a:pt x="538" y="169"/>
                  </a:lnTo>
                  <a:cubicBezTo>
                    <a:pt x="559" y="129"/>
                    <a:pt x="545" y="84"/>
                    <a:pt x="471" y="42"/>
                  </a:cubicBezTo>
                  <a:cubicBezTo>
                    <a:pt x="420" y="13"/>
                    <a:pt x="370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 rot="-565977">
              <a:off x="8227936" y="4539867"/>
              <a:ext cx="107236" cy="55430"/>
            </a:xfrm>
            <a:custGeom>
              <a:avLst/>
              <a:gdLst/>
              <a:ahLst/>
              <a:cxnLst/>
              <a:rect l="l" t="t" r="r" b="b"/>
              <a:pathLst>
                <a:path w="739" h="382" extrusionOk="0">
                  <a:moveTo>
                    <a:pt x="288" y="81"/>
                  </a:moveTo>
                  <a:cubicBezTo>
                    <a:pt x="339" y="81"/>
                    <a:pt x="400" y="99"/>
                    <a:pt x="461" y="136"/>
                  </a:cubicBezTo>
                  <a:cubicBezTo>
                    <a:pt x="560" y="192"/>
                    <a:pt x="586" y="249"/>
                    <a:pt x="528" y="283"/>
                  </a:cubicBezTo>
                  <a:cubicBezTo>
                    <a:pt x="508" y="295"/>
                    <a:pt x="483" y="300"/>
                    <a:pt x="454" y="300"/>
                  </a:cubicBezTo>
                  <a:cubicBezTo>
                    <a:pt x="400" y="300"/>
                    <a:pt x="336" y="281"/>
                    <a:pt x="272" y="245"/>
                  </a:cubicBezTo>
                  <a:cubicBezTo>
                    <a:pt x="174" y="189"/>
                    <a:pt x="152" y="132"/>
                    <a:pt x="210" y="100"/>
                  </a:cubicBezTo>
                  <a:cubicBezTo>
                    <a:pt x="231" y="87"/>
                    <a:pt x="258" y="81"/>
                    <a:pt x="288" y="81"/>
                  </a:cubicBezTo>
                  <a:close/>
                  <a:moveTo>
                    <a:pt x="290" y="1"/>
                  </a:moveTo>
                  <a:cubicBezTo>
                    <a:pt x="224" y="1"/>
                    <a:pt x="164" y="16"/>
                    <a:pt x="114" y="44"/>
                  </a:cubicBezTo>
                  <a:cubicBezTo>
                    <a:pt x="0" y="110"/>
                    <a:pt x="13" y="209"/>
                    <a:pt x="174" y="301"/>
                  </a:cubicBezTo>
                  <a:cubicBezTo>
                    <a:pt x="266" y="355"/>
                    <a:pt x="363" y="381"/>
                    <a:pt x="450" y="381"/>
                  </a:cubicBezTo>
                  <a:cubicBezTo>
                    <a:pt x="515" y="381"/>
                    <a:pt x="575" y="367"/>
                    <a:pt x="624" y="338"/>
                  </a:cubicBezTo>
                  <a:cubicBezTo>
                    <a:pt x="739" y="272"/>
                    <a:pt x="721" y="171"/>
                    <a:pt x="560" y="78"/>
                  </a:cubicBezTo>
                  <a:cubicBezTo>
                    <a:pt x="469" y="26"/>
                    <a:pt x="375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 rot="-565977">
              <a:off x="8294361" y="4498111"/>
              <a:ext cx="80681" cy="58913"/>
            </a:xfrm>
            <a:custGeom>
              <a:avLst/>
              <a:gdLst/>
              <a:ahLst/>
              <a:cxnLst/>
              <a:rect l="l" t="t" r="r" b="b"/>
              <a:pathLst>
                <a:path w="556" h="406" extrusionOk="0">
                  <a:moveTo>
                    <a:pt x="97" y="0"/>
                  </a:moveTo>
                  <a:lnTo>
                    <a:pt x="0" y="57"/>
                  </a:lnTo>
                  <a:lnTo>
                    <a:pt x="320" y="240"/>
                  </a:lnTo>
                  <a:cubicBezTo>
                    <a:pt x="385" y="279"/>
                    <a:pt x="387" y="301"/>
                    <a:pt x="352" y="320"/>
                  </a:cubicBezTo>
                  <a:cubicBezTo>
                    <a:pt x="340" y="328"/>
                    <a:pt x="320" y="333"/>
                    <a:pt x="297" y="333"/>
                  </a:cubicBezTo>
                  <a:cubicBezTo>
                    <a:pt x="281" y="333"/>
                    <a:pt x="263" y="331"/>
                    <a:pt x="244" y="327"/>
                  </a:cubicBezTo>
                  <a:lnTo>
                    <a:pt x="234" y="397"/>
                  </a:lnTo>
                  <a:cubicBezTo>
                    <a:pt x="264" y="402"/>
                    <a:pt x="291" y="405"/>
                    <a:pt x="318" y="405"/>
                  </a:cubicBezTo>
                  <a:cubicBezTo>
                    <a:pt x="371" y="405"/>
                    <a:pt x="418" y="394"/>
                    <a:pt x="461" y="369"/>
                  </a:cubicBezTo>
                  <a:cubicBezTo>
                    <a:pt x="555" y="315"/>
                    <a:pt x="520" y="245"/>
                    <a:pt x="425" y="19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 rot="-565977">
              <a:off x="8329537" y="4465348"/>
              <a:ext cx="107526" cy="62250"/>
            </a:xfrm>
            <a:custGeom>
              <a:avLst/>
              <a:gdLst/>
              <a:ahLst/>
              <a:cxnLst/>
              <a:rect l="l" t="t" r="r" b="b"/>
              <a:pathLst>
                <a:path w="741" h="429" extrusionOk="0">
                  <a:moveTo>
                    <a:pt x="140" y="84"/>
                  </a:moveTo>
                  <a:cubicBezTo>
                    <a:pt x="203" y="107"/>
                    <a:pt x="273" y="134"/>
                    <a:pt x="334" y="155"/>
                  </a:cubicBezTo>
                  <a:lnTo>
                    <a:pt x="389" y="175"/>
                  </a:lnTo>
                  <a:lnTo>
                    <a:pt x="298" y="228"/>
                  </a:lnTo>
                  <a:lnTo>
                    <a:pt x="263" y="195"/>
                  </a:lnTo>
                  <a:cubicBezTo>
                    <a:pt x="226" y="161"/>
                    <a:pt x="181" y="120"/>
                    <a:pt x="138" y="85"/>
                  </a:cubicBezTo>
                  <a:lnTo>
                    <a:pt x="140" y="84"/>
                  </a:lnTo>
                  <a:close/>
                  <a:moveTo>
                    <a:pt x="116" y="1"/>
                  </a:moveTo>
                  <a:lnTo>
                    <a:pt x="1" y="67"/>
                  </a:lnTo>
                  <a:lnTo>
                    <a:pt x="358" y="429"/>
                  </a:lnTo>
                  <a:lnTo>
                    <a:pt x="456" y="371"/>
                  </a:lnTo>
                  <a:lnTo>
                    <a:pt x="366" y="289"/>
                  </a:lnTo>
                  <a:lnTo>
                    <a:pt x="496" y="213"/>
                  </a:lnTo>
                  <a:lnTo>
                    <a:pt x="639" y="266"/>
                  </a:lnTo>
                  <a:lnTo>
                    <a:pt x="740" y="20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 rot="-565977">
              <a:off x="8364951" y="4415094"/>
              <a:ext cx="119861" cy="69215"/>
            </a:xfrm>
            <a:custGeom>
              <a:avLst/>
              <a:gdLst/>
              <a:ahLst/>
              <a:cxnLst/>
              <a:rect l="l" t="t" r="r" b="b"/>
              <a:pathLst>
                <a:path w="826" h="477" extrusionOk="0">
                  <a:moveTo>
                    <a:pt x="334" y="1"/>
                  </a:moveTo>
                  <a:lnTo>
                    <a:pt x="243" y="54"/>
                  </a:lnTo>
                  <a:lnTo>
                    <a:pt x="416" y="154"/>
                  </a:lnTo>
                  <a:cubicBezTo>
                    <a:pt x="475" y="186"/>
                    <a:pt x="551" y="222"/>
                    <a:pt x="609" y="250"/>
                  </a:cubicBezTo>
                  <a:lnTo>
                    <a:pt x="605" y="252"/>
                  </a:lnTo>
                  <a:lnTo>
                    <a:pt x="454" y="213"/>
                  </a:lnTo>
                  <a:lnTo>
                    <a:pt x="100" y="136"/>
                  </a:lnTo>
                  <a:lnTo>
                    <a:pt x="0" y="193"/>
                  </a:lnTo>
                  <a:lnTo>
                    <a:pt x="491" y="477"/>
                  </a:lnTo>
                  <a:lnTo>
                    <a:pt x="584" y="424"/>
                  </a:lnTo>
                  <a:lnTo>
                    <a:pt x="409" y="323"/>
                  </a:lnTo>
                  <a:cubicBezTo>
                    <a:pt x="352" y="290"/>
                    <a:pt x="279" y="256"/>
                    <a:pt x="219" y="227"/>
                  </a:cubicBezTo>
                  <a:lnTo>
                    <a:pt x="222" y="226"/>
                  </a:lnTo>
                  <a:lnTo>
                    <a:pt x="371" y="263"/>
                  </a:lnTo>
                  <a:lnTo>
                    <a:pt x="727" y="341"/>
                  </a:lnTo>
                  <a:lnTo>
                    <a:pt x="826" y="28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 rot="-565977">
              <a:off x="8228389" y="4654374"/>
              <a:ext cx="120876" cy="69795"/>
            </a:xfrm>
            <a:custGeom>
              <a:avLst/>
              <a:gdLst/>
              <a:ahLst/>
              <a:cxnLst/>
              <a:rect l="l" t="t" r="r" b="b"/>
              <a:pathLst>
                <a:path w="833" h="481" extrusionOk="0">
                  <a:moveTo>
                    <a:pt x="340" y="1"/>
                  </a:moveTo>
                  <a:lnTo>
                    <a:pt x="245" y="56"/>
                  </a:lnTo>
                  <a:lnTo>
                    <a:pt x="434" y="165"/>
                  </a:lnTo>
                  <a:lnTo>
                    <a:pt x="286" y="249"/>
                  </a:lnTo>
                  <a:lnTo>
                    <a:pt x="97" y="140"/>
                  </a:lnTo>
                  <a:lnTo>
                    <a:pt x="0" y="196"/>
                  </a:lnTo>
                  <a:lnTo>
                    <a:pt x="492" y="480"/>
                  </a:lnTo>
                  <a:lnTo>
                    <a:pt x="589" y="424"/>
                  </a:lnTo>
                  <a:lnTo>
                    <a:pt x="384" y="306"/>
                  </a:lnTo>
                  <a:lnTo>
                    <a:pt x="531" y="221"/>
                  </a:lnTo>
                  <a:lnTo>
                    <a:pt x="736" y="339"/>
                  </a:lnTo>
                  <a:lnTo>
                    <a:pt x="832" y="284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 rot="-565977">
              <a:off x="8292248" y="4614484"/>
              <a:ext cx="107381" cy="55285"/>
            </a:xfrm>
            <a:custGeom>
              <a:avLst/>
              <a:gdLst/>
              <a:ahLst/>
              <a:cxnLst/>
              <a:rect l="l" t="t" r="r" b="b"/>
              <a:pathLst>
                <a:path w="740" h="381" extrusionOk="0">
                  <a:moveTo>
                    <a:pt x="289" y="81"/>
                  </a:moveTo>
                  <a:cubicBezTo>
                    <a:pt x="340" y="81"/>
                    <a:pt x="401" y="99"/>
                    <a:pt x="463" y="134"/>
                  </a:cubicBezTo>
                  <a:cubicBezTo>
                    <a:pt x="562" y="192"/>
                    <a:pt x="588" y="249"/>
                    <a:pt x="529" y="283"/>
                  </a:cubicBezTo>
                  <a:cubicBezTo>
                    <a:pt x="509" y="295"/>
                    <a:pt x="483" y="300"/>
                    <a:pt x="454" y="300"/>
                  </a:cubicBezTo>
                  <a:cubicBezTo>
                    <a:pt x="401" y="300"/>
                    <a:pt x="337" y="281"/>
                    <a:pt x="273" y="245"/>
                  </a:cubicBezTo>
                  <a:cubicBezTo>
                    <a:pt x="175" y="187"/>
                    <a:pt x="154" y="132"/>
                    <a:pt x="211" y="100"/>
                  </a:cubicBezTo>
                  <a:cubicBezTo>
                    <a:pt x="233" y="87"/>
                    <a:pt x="259" y="81"/>
                    <a:pt x="289" y="81"/>
                  </a:cubicBezTo>
                  <a:close/>
                  <a:moveTo>
                    <a:pt x="291" y="0"/>
                  </a:moveTo>
                  <a:cubicBezTo>
                    <a:pt x="225" y="0"/>
                    <a:pt x="165" y="15"/>
                    <a:pt x="116" y="43"/>
                  </a:cubicBezTo>
                  <a:cubicBezTo>
                    <a:pt x="1" y="110"/>
                    <a:pt x="14" y="209"/>
                    <a:pt x="174" y="301"/>
                  </a:cubicBezTo>
                  <a:cubicBezTo>
                    <a:pt x="267" y="354"/>
                    <a:pt x="364" y="380"/>
                    <a:pt x="452" y="380"/>
                  </a:cubicBezTo>
                  <a:cubicBezTo>
                    <a:pt x="517" y="380"/>
                    <a:pt x="576" y="366"/>
                    <a:pt x="625" y="338"/>
                  </a:cubicBezTo>
                  <a:cubicBezTo>
                    <a:pt x="740" y="272"/>
                    <a:pt x="722" y="170"/>
                    <a:pt x="562" y="78"/>
                  </a:cubicBezTo>
                  <a:cubicBezTo>
                    <a:pt x="471" y="26"/>
                    <a:pt x="376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 rot="-565977">
              <a:off x="8343614" y="4568719"/>
              <a:ext cx="120441" cy="61089"/>
            </a:xfrm>
            <a:custGeom>
              <a:avLst/>
              <a:gdLst/>
              <a:ahLst/>
              <a:cxnLst/>
              <a:rect l="l" t="t" r="r" b="b"/>
              <a:pathLst>
                <a:path w="830" h="421" extrusionOk="0">
                  <a:moveTo>
                    <a:pt x="315" y="79"/>
                  </a:moveTo>
                  <a:cubicBezTo>
                    <a:pt x="335" y="79"/>
                    <a:pt x="355" y="84"/>
                    <a:pt x="376" y="97"/>
                  </a:cubicBezTo>
                  <a:cubicBezTo>
                    <a:pt x="425" y="125"/>
                    <a:pt x="423" y="155"/>
                    <a:pt x="372" y="185"/>
                  </a:cubicBezTo>
                  <a:lnTo>
                    <a:pt x="322" y="213"/>
                  </a:lnTo>
                  <a:lnTo>
                    <a:pt x="185" y="133"/>
                  </a:lnTo>
                  <a:lnTo>
                    <a:pt x="233" y="105"/>
                  </a:lnTo>
                  <a:cubicBezTo>
                    <a:pt x="262" y="88"/>
                    <a:pt x="288" y="79"/>
                    <a:pt x="315" y="79"/>
                  </a:cubicBezTo>
                  <a:close/>
                  <a:moveTo>
                    <a:pt x="321" y="1"/>
                  </a:moveTo>
                  <a:cubicBezTo>
                    <a:pt x="261" y="1"/>
                    <a:pt x="204" y="20"/>
                    <a:pt x="153" y="49"/>
                  </a:cubicBezTo>
                  <a:lnTo>
                    <a:pt x="0" y="137"/>
                  </a:lnTo>
                  <a:lnTo>
                    <a:pt x="491" y="421"/>
                  </a:lnTo>
                  <a:lnTo>
                    <a:pt x="588" y="366"/>
                  </a:lnTo>
                  <a:lnTo>
                    <a:pt x="411" y="263"/>
                  </a:lnTo>
                  <a:lnTo>
                    <a:pt x="463" y="233"/>
                  </a:lnTo>
                  <a:lnTo>
                    <a:pt x="722" y="288"/>
                  </a:lnTo>
                  <a:lnTo>
                    <a:pt x="829" y="226"/>
                  </a:lnTo>
                  <a:lnTo>
                    <a:pt x="537" y="168"/>
                  </a:lnTo>
                  <a:cubicBezTo>
                    <a:pt x="559" y="128"/>
                    <a:pt x="543" y="84"/>
                    <a:pt x="471" y="43"/>
                  </a:cubicBezTo>
                  <a:cubicBezTo>
                    <a:pt x="419" y="13"/>
                    <a:pt x="369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 rot="-565977">
              <a:off x="8400647" y="4528849"/>
              <a:ext cx="99981" cy="57026"/>
            </a:xfrm>
            <a:custGeom>
              <a:avLst/>
              <a:gdLst/>
              <a:ahLst/>
              <a:cxnLst/>
              <a:rect l="l" t="t" r="r" b="b"/>
              <a:pathLst>
                <a:path w="689" h="393" extrusionOk="0">
                  <a:moveTo>
                    <a:pt x="271" y="0"/>
                  </a:moveTo>
                  <a:cubicBezTo>
                    <a:pt x="199" y="0"/>
                    <a:pt x="133" y="16"/>
                    <a:pt x="88" y="42"/>
                  </a:cubicBezTo>
                  <a:cubicBezTo>
                    <a:pt x="0" y="93"/>
                    <a:pt x="1" y="167"/>
                    <a:pt x="83" y="214"/>
                  </a:cubicBezTo>
                  <a:cubicBezTo>
                    <a:pt x="128" y="240"/>
                    <a:pt x="179" y="250"/>
                    <a:pt x="226" y="250"/>
                  </a:cubicBezTo>
                  <a:cubicBezTo>
                    <a:pt x="253" y="250"/>
                    <a:pt x="280" y="247"/>
                    <a:pt x="303" y="242"/>
                  </a:cubicBezTo>
                  <a:lnTo>
                    <a:pt x="385" y="226"/>
                  </a:lnTo>
                  <a:cubicBezTo>
                    <a:pt x="417" y="219"/>
                    <a:pt x="441" y="214"/>
                    <a:pt x="463" y="214"/>
                  </a:cubicBezTo>
                  <a:cubicBezTo>
                    <a:pt x="478" y="214"/>
                    <a:pt x="492" y="217"/>
                    <a:pt x="506" y="225"/>
                  </a:cubicBezTo>
                  <a:cubicBezTo>
                    <a:pt x="535" y="242"/>
                    <a:pt x="534" y="263"/>
                    <a:pt x="493" y="287"/>
                  </a:cubicBezTo>
                  <a:cubicBezTo>
                    <a:pt x="458" y="307"/>
                    <a:pt x="399" y="317"/>
                    <a:pt x="338" y="317"/>
                  </a:cubicBezTo>
                  <a:lnTo>
                    <a:pt x="358" y="392"/>
                  </a:lnTo>
                  <a:cubicBezTo>
                    <a:pt x="363" y="393"/>
                    <a:pt x="367" y="393"/>
                    <a:pt x="372" y="393"/>
                  </a:cubicBezTo>
                  <a:cubicBezTo>
                    <a:pt x="457" y="393"/>
                    <a:pt x="534" y="373"/>
                    <a:pt x="587" y="343"/>
                  </a:cubicBezTo>
                  <a:cubicBezTo>
                    <a:pt x="688" y="284"/>
                    <a:pt x="677" y="209"/>
                    <a:pt x="595" y="163"/>
                  </a:cubicBezTo>
                  <a:cubicBezTo>
                    <a:pt x="549" y="136"/>
                    <a:pt x="502" y="125"/>
                    <a:pt x="454" y="125"/>
                  </a:cubicBezTo>
                  <a:cubicBezTo>
                    <a:pt x="429" y="125"/>
                    <a:pt x="403" y="128"/>
                    <a:pt x="377" y="133"/>
                  </a:cubicBezTo>
                  <a:lnTo>
                    <a:pt x="297" y="150"/>
                  </a:lnTo>
                  <a:cubicBezTo>
                    <a:pt x="264" y="157"/>
                    <a:pt x="236" y="164"/>
                    <a:pt x="213" y="164"/>
                  </a:cubicBezTo>
                  <a:cubicBezTo>
                    <a:pt x="198" y="164"/>
                    <a:pt x="185" y="161"/>
                    <a:pt x="173" y="155"/>
                  </a:cubicBezTo>
                  <a:cubicBezTo>
                    <a:pt x="146" y="138"/>
                    <a:pt x="151" y="117"/>
                    <a:pt x="184" y="97"/>
                  </a:cubicBezTo>
                  <a:cubicBezTo>
                    <a:pt x="217" y="78"/>
                    <a:pt x="259" y="70"/>
                    <a:pt x="312" y="69"/>
                  </a:cubicBezTo>
                  <a:lnTo>
                    <a:pt x="291" y="1"/>
                  </a:lnTo>
                  <a:cubicBezTo>
                    <a:pt x="284" y="0"/>
                    <a:pt x="277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 rot="-565977">
              <a:off x="8440932" y="4486853"/>
              <a:ext cx="111154" cy="63701"/>
            </a:xfrm>
            <a:custGeom>
              <a:avLst/>
              <a:gdLst/>
              <a:ahLst/>
              <a:cxnLst/>
              <a:rect l="l" t="t" r="r" b="b"/>
              <a:pathLst>
                <a:path w="766" h="439" extrusionOk="0">
                  <a:moveTo>
                    <a:pt x="267" y="0"/>
                  </a:moveTo>
                  <a:lnTo>
                    <a:pt x="1" y="155"/>
                  </a:lnTo>
                  <a:lnTo>
                    <a:pt x="492" y="438"/>
                  </a:lnTo>
                  <a:lnTo>
                    <a:pt x="765" y="280"/>
                  </a:lnTo>
                  <a:lnTo>
                    <a:pt x="672" y="226"/>
                  </a:lnTo>
                  <a:lnTo>
                    <a:pt x="495" y="328"/>
                  </a:lnTo>
                  <a:lnTo>
                    <a:pt x="382" y="263"/>
                  </a:lnTo>
                  <a:lnTo>
                    <a:pt x="528" y="179"/>
                  </a:lnTo>
                  <a:lnTo>
                    <a:pt x="434" y="125"/>
                  </a:lnTo>
                  <a:lnTo>
                    <a:pt x="290" y="210"/>
                  </a:lnTo>
                  <a:lnTo>
                    <a:pt x="191" y="152"/>
                  </a:lnTo>
                  <a:lnTo>
                    <a:pt x="361" y="5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 rot="-565977">
              <a:off x="7588729" y="3830192"/>
              <a:ext cx="720615" cy="502643"/>
            </a:xfrm>
            <a:custGeom>
              <a:avLst/>
              <a:gdLst/>
              <a:ahLst/>
              <a:cxnLst/>
              <a:rect l="l" t="t" r="r" b="b"/>
              <a:pathLst>
                <a:path w="4966" h="3464" extrusionOk="0">
                  <a:moveTo>
                    <a:pt x="4803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2"/>
                  </a:lnTo>
                  <a:cubicBezTo>
                    <a:pt x="4846" y="667"/>
                    <a:pt x="4966" y="435"/>
                    <a:pt x="4966" y="236"/>
                  </a:cubicBezTo>
                  <a:cubicBezTo>
                    <a:pt x="4966" y="89"/>
                    <a:pt x="4899" y="1"/>
                    <a:pt x="4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 rot="-565977">
              <a:off x="7592364" y="3808373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1" y="1"/>
                  </a:moveTo>
                  <a:lnTo>
                    <a:pt x="0" y="2731"/>
                  </a:lnTo>
                  <a:lnTo>
                    <a:pt x="2032" y="3905"/>
                  </a:lnTo>
                  <a:lnTo>
                    <a:pt x="6921" y="119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 rot="-565977">
              <a:off x="7907345" y="3949774"/>
              <a:ext cx="720905" cy="502498"/>
            </a:xfrm>
            <a:custGeom>
              <a:avLst/>
              <a:gdLst/>
              <a:ahLst/>
              <a:cxnLst/>
              <a:rect l="l" t="t" r="r" b="b"/>
              <a:pathLst>
                <a:path w="4968" h="3463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7" y="751"/>
                  </a:lnTo>
                  <a:cubicBezTo>
                    <a:pt x="4846" y="666"/>
                    <a:pt x="4968" y="434"/>
                    <a:pt x="4968" y="236"/>
                  </a:cubicBezTo>
                  <a:cubicBezTo>
                    <a:pt x="4968" y="89"/>
                    <a:pt x="4900" y="1"/>
                    <a:pt x="4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 rot="-565977">
              <a:off x="7638174" y="4259412"/>
              <a:ext cx="294863" cy="274538"/>
            </a:xfrm>
            <a:custGeom>
              <a:avLst/>
              <a:gdLst/>
              <a:ahLst/>
              <a:cxnLst/>
              <a:rect l="l" t="t" r="r" b="b"/>
              <a:pathLst>
                <a:path w="2032" h="1892" extrusionOk="0">
                  <a:moveTo>
                    <a:pt x="0" y="0"/>
                  </a:moveTo>
                  <a:lnTo>
                    <a:pt x="0" y="720"/>
                  </a:lnTo>
                  <a:lnTo>
                    <a:pt x="2032" y="1892"/>
                  </a:lnTo>
                  <a:lnTo>
                    <a:pt x="2032" y="1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 rot="-565977">
              <a:off x="7696370" y="4429034"/>
              <a:ext cx="205330" cy="173981"/>
            </a:xfrm>
            <a:custGeom>
              <a:avLst/>
              <a:gdLst/>
              <a:ahLst/>
              <a:cxnLst/>
              <a:rect l="l" t="t" r="r" b="b"/>
              <a:pathLst>
                <a:path w="1415" h="1199" extrusionOk="0">
                  <a:moveTo>
                    <a:pt x="1414" y="1"/>
                  </a:moveTo>
                  <a:lnTo>
                    <a:pt x="1" y="814"/>
                  </a:lnTo>
                  <a:lnTo>
                    <a:pt x="1" y="1199"/>
                  </a:lnTo>
                  <a:lnTo>
                    <a:pt x="1414" y="38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 rot="-565977">
              <a:off x="7488975" y="4333253"/>
              <a:ext cx="400212" cy="231007"/>
            </a:xfrm>
            <a:custGeom>
              <a:avLst/>
              <a:gdLst/>
              <a:ahLst/>
              <a:cxnLst/>
              <a:rect l="l" t="t" r="r" b="b"/>
              <a:pathLst>
                <a:path w="2758" h="1592" extrusionOk="0">
                  <a:moveTo>
                    <a:pt x="1414" y="0"/>
                  </a:moveTo>
                  <a:lnTo>
                    <a:pt x="0" y="815"/>
                  </a:lnTo>
                  <a:lnTo>
                    <a:pt x="1344" y="1592"/>
                  </a:lnTo>
                  <a:lnTo>
                    <a:pt x="2757" y="779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 rot="-565977">
              <a:off x="7626423" y="4368613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 rot="-565977">
              <a:off x="7717702" y="4403607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 rot="-565977">
              <a:off x="7504620" y="4467008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1"/>
                  </a:moveTo>
                  <a:lnTo>
                    <a:pt x="0" y="385"/>
                  </a:lnTo>
                  <a:lnTo>
                    <a:pt x="1344" y="1163"/>
                  </a:lnTo>
                  <a:lnTo>
                    <a:pt x="1344" y="7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 rot="-565977">
              <a:off x="7516065" y="4500627"/>
              <a:ext cx="175873" cy="118696"/>
            </a:xfrm>
            <a:custGeom>
              <a:avLst/>
              <a:gdLst/>
              <a:ahLst/>
              <a:cxnLst/>
              <a:rect l="l" t="t" r="r" b="b"/>
              <a:pathLst>
                <a:path w="1212" h="818" extrusionOk="0">
                  <a:moveTo>
                    <a:pt x="198" y="1"/>
                  </a:moveTo>
                  <a:lnTo>
                    <a:pt x="0" y="116"/>
                  </a:lnTo>
                  <a:lnTo>
                    <a:pt x="1212" y="817"/>
                  </a:lnTo>
                  <a:lnTo>
                    <a:pt x="1212" y="58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 rot="-565988">
              <a:off x="7509960" y="4500104"/>
              <a:ext cx="27447" cy="31859"/>
            </a:xfrm>
            <a:custGeom>
              <a:avLst/>
              <a:gdLst/>
              <a:ahLst/>
              <a:cxnLst/>
              <a:rect l="l" t="t" r="r" b="b"/>
              <a:pathLst>
                <a:path w="199" h="231" extrusionOk="0">
                  <a:moveTo>
                    <a:pt x="0" y="1"/>
                  </a:moveTo>
                  <a:lnTo>
                    <a:pt x="0" y="231"/>
                  </a:lnTo>
                  <a:lnTo>
                    <a:pt x="198" y="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 rot="-565977">
              <a:off x="7803668" y="4209033"/>
              <a:ext cx="166005" cy="95624"/>
            </a:xfrm>
            <a:custGeom>
              <a:avLst/>
              <a:gdLst/>
              <a:ahLst/>
              <a:cxnLst/>
              <a:rect l="l" t="t" r="r" b="b"/>
              <a:pathLst>
                <a:path w="1144" h="659" extrusionOk="0">
                  <a:moveTo>
                    <a:pt x="632" y="1"/>
                  </a:moveTo>
                  <a:lnTo>
                    <a:pt x="518" y="66"/>
                  </a:lnTo>
                  <a:lnTo>
                    <a:pt x="765" y="251"/>
                  </a:lnTo>
                  <a:cubicBezTo>
                    <a:pt x="820" y="290"/>
                    <a:pt x="877" y="332"/>
                    <a:pt x="935" y="372"/>
                  </a:cubicBezTo>
                  <a:lnTo>
                    <a:pt x="933" y="374"/>
                  </a:lnTo>
                  <a:cubicBezTo>
                    <a:pt x="857" y="343"/>
                    <a:pt x="782" y="311"/>
                    <a:pt x="710" y="282"/>
                  </a:cubicBezTo>
                  <a:lnTo>
                    <a:pt x="370" y="153"/>
                  </a:lnTo>
                  <a:lnTo>
                    <a:pt x="270" y="210"/>
                  </a:lnTo>
                  <a:lnTo>
                    <a:pt x="497" y="406"/>
                  </a:lnTo>
                  <a:cubicBezTo>
                    <a:pt x="549" y="448"/>
                    <a:pt x="603" y="490"/>
                    <a:pt x="657" y="533"/>
                  </a:cubicBezTo>
                  <a:lnTo>
                    <a:pt x="654" y="536"/>
                  </a:lnTo>
                  <a:cubicBezTo>
                    <a:pt x="583" y="503"/>
                    <a:pt x="512" y="470"/>
                    <a:pt x="441" y="438"/>
                  </a:cubicBezTo>
                  <a:lnTo>
                    <a:pt x="122" y="296"/>
                  </a:lnTo>
                  <a:lnTo>
                    <a:pt x="0" y="365"/>
                  </a:lnTo>
                  <a:lnTo>
                    <a:pt x="703" y="658"/>
                  </a:lnTo>
                  <a:lnTo>
                    <a:pt x="848" y="574"/>
                  </a:lnTo>
                  <a:lnTo>
                    <a:pt x="624" y="387"/>
                  </a:lnTo>
                  <a:cubicBezTo>
                    <a:pt x="586" y="355"/>
                    <a:pt x="543" y="324"/>
                    <a:pt x="505" y="293"/>
                  </a:cubicBezTo>
                  <a:lnTo>
                    <a:pt x="508" y="292"/>
                  </a:lnTo>
                  <a:cubicBezTo>
                    <a:pt x="558" y="315"/>
                    <a:pt x="614" y="338"/>
                    <a:pt x="669" y="361"/>
                  </a:cubicBezTo>
                  <a:lnTo>
                    <a:pt x="995" y="489"/>
                  </a:lnTo>
                  <a:lnTo>
                    <a:pt x="1143" y="40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 rot="-565977">
              <a:off x="7905820" y="4161755"/>
              <a:ext cx="131905" cy="68054"/>
            </a:xfrm>
            <a:custGeom>
              <a:avLst/>
              <a:gdLst/>
              <a:ahLst/>
              <a:cxnLst/>
              <a:rect l="l" t="t" r="r" b="b"/>
              <a:pathLst>
                <a:path w="909" h="469" extrusionOk="0">
                  <a:moveTo>
                    <a:pt x="353" y="99"/>
                  </a:moveTo>
                  <a:cubicBezTo>
                    <a:pt x="416" y="99"/>
                    <a:pt x="491" y="122"/>
                    <a:pt x="568" y="166"/>
                  </a:cubicBezTo>
                  <a:cubicBezTo>
                    <a:pt x="689" y="236"/>
                    <a:pt x="721" y="307"/>
                    <a:pt x="650" y="349"/>
                  </a:cubicBezTo>
                  <a:cubicBezTo>
                    <a:pt x="625" y="363"/>
                    <a:pt x="593" y="370"/>
                    <a:pt x="558" y="370"/>
                  </a:cubicBezTo>
                  <a:cubicBezTo>
                    <a:pt x="493" y="370"/>
                    <a:pt x="413" y="346"/>
                    <a:pt x="334" y="300"/>
                  </a:cubicBezTo>
                  <a:cubicBezTo>
                    <a:pt x="214" y="231"/>
                    <a:pt x="187" y="163"/>
                    <a:pt x="258" y="122"/>
                  </a:cubicBezTo>
                  <a:cubicBezTo>
                    <a:pt x="284" y="107"/>
                    <a:pt x="317" y="99"/>
                    <a:pt x="353" y="99"/>
                  </a:cubicBezTo>
                  <a:close/>
                  <a:moveTo>
                    <a:pt x="356" y="1"/>
                  </a:moveTo>
                  <a:cubicBezTo>
                    <a:pt x="276" y="1"/>
                    <a:pt x="202" y="19"/>
                    <a:pt x="141" y="55"/>
                  </a:cubicBezTo>
                  <a:cubicBezTo>
                    <a:pt x="0" y="136"/>
                    <a:pt x="16" y="256"/>
                    <a:pt x="213" y="371"/>
                  </a:cubicBezTo>
                  <a:cubicBezTo>
                    <a:pt x="327" y="436"/>
                    <a:pt x="446" y="468"/>
                    <a:pt x="554" y="468"/>
                  </a:cubicBezTo>
                  <a:cubicBezTo>
                    <a:pt x="633" y="468"/>
                    <a:pt x="707" y="451"/>
                    <a:pt x="767" y="416"/>
                  </a:cubicBezTo>
                  <a:cubicBezTo>
                    <a:pt x="909" y="334"/>
                    <a:pt x="886" y="210"/>
                    <a:pt x="688" y="96"/>
                  </a:cubicBezTo>
                  <a:cubicBezTo>
                    <a:pt x="577" y="32"/>
                    <a:pt x="461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 rot="-565977">
              <a:off x="7968812" y="4105419"/>
              <a:ext cx="148157" cy="75309"/>
            </a:xfrm>
            <a:custGeom>
              <a:avLst/>
              <a:gdLst/>
              <a:ahLst/>
              <a:cxnLst/>
              <a:rect l="l" t="t" r="r" b="b"/>
              <a:pathLst>
                <a:path w="1021" h="519" extrusionOk="0">
                  <a:moveTo>
                    <a:pt x="386" y="98"/>
                  </a:moveTo>
                  <a:cubicBezTo>
                    <a:pt x="412" y="98"/>
                    <a:pt x="437" y="105"/>
                    <a:pt x="463" y="120"/>
                  </a:cubicBezTo>
                  <a:cubicBezTo>
                    <a:pt x="523" y="154"/>
                    <a:pt x="520" y="191"/>
                    <a:pt x="458" y="227"/>
                  </a:cubicBezTo>
                  <a:lnTo>
                    <a:pt x="397" y="262"/>
                  </a:lnTo>
                  <a:lnTo>
                    <a:pt x="228" y="164"/>
                  </a:lnTo>
                  <a:lnTo>
                    <a:pt x="288" y="129"/>
                  </a:lnTo>
                  <a:cubicBezTo>
                    <a:pt x="322" y="109"/>
                    <a:pt x="354" y="98"/>
                    <a:pt x="386" y="98"/>
                  </a:cubicBezTo>
                  <a:close/>
                  <a:moveTo>
                    <a:pt x="396" y="1"/>
                  </a:moveTo>
                  <a:cubicBezTo>
                    <a:pt x="321" y="1"/>
                    <a:pt x="251" y="25"/>
                    <a:pt x="189" y="60"/>
                  </a:cubicBezTo>
                  <a:lnTo>
                    <a:pt x="1" y="170"/>
                  </a:lnTo>
                  <a:lnTo>
                    <a:pt x="605" y="519"/>
                  </a:lnTo>
                  <a:lnTo>
                    <a:pt x="724" y="450"/>
                  </a:lnTo>
                  <a:lnTo>
                    <a:pt x="506" y="324"/>
                  </a:lnTo>
                  <a:lnTo>
                    <a:pt x="570" y="287"/>
                  </a:lnTo>
                  <a:lnTo>
                    <a:pt x="888" y="355"/>
                  </a:lnTo>
                  <a:lnTo>
                    <a:pt x="1021" y="279"/>
                  </a:lnTo>
                  <a:lnTo>
                    <a:pt x="660" y="207"/>
                  </a:lnTo>
                  <a:cubicBezTo>
                    <a:pt x="688" y="158"/>
                    <a:pt x="668" y="104"/>
                    <a:pt x="579" y="52"/>
                  </a:cubicBezTo>
                  <a:cubicBezTo>
                    <a:pt x="516" y="16"/>
                    <a:pt x="45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 rot="-565977">
              <a:off x="8031188" y="4035720"/>
              <a:ext cx="159040" cy="91706"/>
            </a:xfrm>
            <a:custGeom>
              <a:avLst/>
              <a:gdLst/>
              <a:ahLst/>
              <a:cxnLst/>
              <a:rect l="l" t="t" r="r" b="b"/>
              <a:pathLst>
                <a:path w="1096" h="632" extrusionOk="0">
                  <a:moveTo>
                    <a:pt x="491" y="0"/>
                  </a:moveTo>
                  <a:lnTo>
                    <a:pt x="365" y="72"/>
                  </a:lnTo>
                  <a:lnTo>
                    <a:pt x="551" y="278"/>
                  </a:lnTo>
                  <a:lnTo>
                    <a:pt x="626" y="358"/>
                  </a:lnTo>
                  <a:lnTo>
                    <a:pt x="622" y="359"/>
                  </a:lnTo>
                  <a:lnTo>
                    <a:pt x="486" y="316"/>
                  </a:lnTo>
                  <a:lnTo>
                    <a:pt x="127" y="211"/>
                  </a:lnTo>
                  <a:lnTo>
                    <a:pt x="1" y="283"/>
                  </a:lnTo>
                  <a:lnTo>
                    <a:pt x="606" y="632"/>
                  </a:lnTo>
                  <a:lnTo>
                    <a:pt x="715" y="569"/>
                  </a:lnTo>
                  <a:lnTo>
                    <a:pt x="493" y="440"/>
                  </a:lnTo>
                  <a:cubicBezTo>
                    <a:pt x="434" y="407"/>
                    <a:pt x="336" y="360"/>
                    <a:pt x="272" y="330"/>
                  </a:cubicBezTo>
                  <a:lnTo>
                    <a:pt x="276" y="329"/>
                  </a:lnTo>
                  <a:lnTo>
                    <a:pt x="457" y="385"/>
                  </a:lnTo>
                  <a:lnTo>
                    <a:pt x="772" y="474"/>
                  </a:lnTo>
                  <a:lnTo>
                    <a:pt x="819" y="447"/>
                  </a:lnTo>
                  <a:lnTo>
                    <a:pt x="666" y="265"/>
                  </a:lnTo>
                  <a:lnTo>
                    <a:pt x="568" y="160"/>
                  </a:lnTo>
                  <a:lnTo>
                    <a:pt x="572" y="158"/>
                  </a:lnTo>
                  <a:cubicBezTo>
                    <a:pt x="625" y="195"/>
                    <a:pt x="703" y="251"/>
                    <a:pt x="762" y="285"/>
                  </a:cubicBezTo>
                  <a:lnTo>
                    <a:pt x="984" y="413"/>
                  </a:lnTo>
                  <a:lnTo>
                    <a:pt x="1095" y="349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 rot="-565977">
              <a:off x="8107535" y="3850127"/>
              <a:ext cx="349859" cy="162082"/>
            </a:xfrm>
            <a:custGeom>
              <a:avLst/>
              <a:gdLst/>
              <a:ahLst/>
              <a:cxnLst/>
              <a:rect l="l" t="t" r="r" b="b"/>
              <a:pathLst>
                <a:path w="2411" h="1117" extrusionOk="0">
                  <a:moveTo>
                    <a:pt x="868" y="0"/>
                  </a:moveTo>
                  <a:cubicBezTo>
                    <a:pt x="799" y="0"/>
                    <a:pt x="726" y="11"/>
                    <a:pt x="654" y="33"/>
                  </a:cubicBezTo>
                  <a:cubicBezTo>
                    <a:pt x="383" y="117"/>
                    <a:pt x="259" y="254"/>
                    <a:pt x="112" y="398"/>
                  </a:cubicBezTo>
                  <a:cubicBezTo>
                    <a:pt x="0" y="507"/>
                    <a:pt x="23" y="588"/>
                    <a:pt x="102" y="588"/>
                  </a:cubicBezTo>
                  <a:cubicBezTo>
                    <a:pt x="138" y="588"/>
                    <a:pt x="186" y="571"/>
                    <a:pt x="239" y="533"/>
                  </a:cubicBezTo>
                  <a:cubicBezTo>
                    <a:pt x="396" y="418"/>
                    <a:pt x="656" y="170"/>
                    <a:pt x="857" y="170"/>
                  </a:cubicBezTo>
                  <a:cubicBezTo>
                    <a:pt x="870" y="170"/>
                    <a:pt x="883" y="171"/>
                    <a:pt x="896" y="174"/>
                  </a:cubicBezTo>
                  <a:cubicBezTo>
                    <a:pt x="1102" y="211"/>
                    <a:pt x="946" y="346"/>
                    <a:pt x="770" y="561"/>
                  </a:cubicBezTo>
                  <a:cubicBezTo>
                    <a:pt x="596" y="776"/>
                    <a:pt x="503" y="954"/>
                    <a:pt x="770" y="1092"/>
                  </a:cubicBezTo>
                  <a:cubicBezTo>
                    <a:pt x="802" y="1109"/>
                    <a:pt x="841" y="1116"/>
                    <a:pt x="886" y="1116"/>
                  </a:cubicBezTo>
                  <a:cubicBezTo>
                    <a:pt x="1142" y="1116"/>
                    <a:pt x="1573" y="877"/>
                    <a:pt x="1779" y="800"/>
                  </a:cubicBezTo>
                  <a:cubicBezTo>
                    <a:pt x="1871" y="765"/>
                    <a:pt x="1945" y="752"/>
                    <a:pt x="2008" y="752"/>
                  </a:cubicBezTo>
                  <a:cubicBezTo>
                    <a:pt x="2112" y="752"/>
                    <a:pt x="2185" y="786"/>
                    <a:pt x="2260" y="809"/>
                  </a:cubicBezTo>
                  <a:cubicBezTo>
                    <a:pt x="2274" y="813"/>
                    <a:pt x="2288" y="815"/>
                    <a:pt x="2300" y="815"/>
                  </a:cubicBezTo>
                  <a:cubicBezTo>
                    <a:pt x="2390" y="815"/>
                    <a:pt x="2411" y="705"/>
                    <a:pt x="2279" y="631"/>
                  </a:cubicBezTo>
                  <a:cubicBezTo>
                    <a:pt x="2215" y="595"/>
                    <a:pt x="2124" y="571"/>
                    <a:pt x="2010" y="571"/>
                  </a:cubicBezTo>
                  <a:cubicBezTo>
                    <a:pt x="1858" y="571"/>
                    <a:pt x="1668" y="614"/>
                    <a:pt x="1457" y="731"/>
                  </a:cubicBezTo>
                  <a:cubicBezTo>
                    <a:pt x="1241" y="851"/>
                    <a:pt x="1044" y="907"/>
                    <a:pt x="921" y="907"/>
                  </a:cubicBezTo>
                  <a:cubicBezTo>
                    <a:pt x="824" y="907"/>
                    <a:pt x="774" y="871"/>
                    <a:pt x="800" y="803"/>
                  </a:cubicBezTo>
                  <a:cubicBezTo>
                    <a:pt x="885" y="588"/>
                    <a:pt x="1252" y="398"/>
                    <a:pt x="1233" y="215"/>
                  </a:cubicBezTo>
                  <a:cubicBezTo>
                    <a:pt x="1220" y="81"/>
                    <a:pt x="1059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 rot="-565977">
              <a:off x="8095598" y="3917019"/>
              <a:ext cx="74877" cy="54269"/>
            </a:xfrm>
            <a:custGeom>
              <a:avLst/>
              <a:gdLst/>
              <a:ahLst/>
              <a:cxnLst/>
              <a:rect l="l" t="t" r="r" b="b"/>
              <a:pathLst>
                <a:path w="516" h="374" extrusionOk="0">
                  <a:moveTo>
                    <a:pt x="111" y="0"/>
                  </a:moveTo>
                  <a:cubicBezTo>
                    <a:pt x="1" y="0"/>
                    <a:pt x="182" y="38"/>
                    <a:pt x="182" y="38"/>
                  </a:cubicBezTo>
                  <a:cubicBezTo>
                    <a:pt x="182" y="38"/>
                    <a:pt x="405" y="67"/>
                    <a:pt x="465" y="280"/>
                  </a:cubicBezTo>
                  <a:cubicBezTo>
                    <a:pt x="484" y="349"/>
                    <a:pt x="496" y="373"/>
                    <a:pt x="502" y="373"/>
                  </a:cubicBezTo>
                  <a:cubicBezTo>
                    <a:pt x="515" y="373"/>
                    <a:pt x="506" y="267"/>
                    <a:pt x="496" y="234"/>
                  </a:cubicBezTo>
                  <a:cubicBezTo>
                    <a:pt x="483" y="184"/>
                    <a:pt x="420" y="17"/>
                    <a:pt x="181" y="3"/>
                  </a:cubicBezTo>
                  <a:cubicBezTo>
                    <a:pt x="150" y="1"/>
                    <a:pt x="12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 rot="-565977">
              <a:off x="8123547" y="3886955"/>
              <a:ext cx="64429" cy="60364"/>
            </a:xfrm>
            <a:custGeom>
              <a:avLst/>
              <a:gdLst/>
              <a:ahLst/>
              <a:cxnLst/>
              <a:rect l="l" t="t" r="r" b="b"/>
              <a:pathLst>
                <a:path w="444" h="416" extrusionOk="0">
                  <a:moveTo>
                    <a:pt x="56" y="0"/>
                  </a:moveTo>
                  <a:cubicBezTo>
                    <a:pt x="1" y="0"/>
                    <a:pt x="146" y="47"/>
                    <a:pt x="146" y="47"/>
                  </a:cubicBezTo>
                  <a:cubicBezTo>
                    <a:pt x="146" y="47"/>
                    <a:pt x="364" y="100"/>
                    <a:pt x="401" y="318"/>
                  </a:cubicBezTo>
                  <a:cubicBezTo>
                    <a:pt x="413" y="390"/>
                    <a:pt x="422" y="415"/>
                    <a:pt x="428" y="415"/>
                  </a:cubicBezTo>
                  <a:cubicBezTo>
                    <a:pt x="441" y="415"/>
                    <a:pt x="443" y="310"/>
                    <a:pt x="437" y="276"/>
                  </a:cubicBezTo>
                  <a:cubicBezTo>
                    <a:pt x="429" y="225"/>
                    <a:pt x="384" y="51"/>
                    <a:pt x="149" y="12"/>
                  </a:cubicBezTo>
                  <a:cubicBezTo>
                    <a:pt x="100" y="4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 rot="-565977">
              <a:off x="8157490" y="3850546"/>
              <a:ext cx="49773" cy="71972"/>
            </a:xfrm>
            <a:custGeom>
              <a:avLst/>
              <a:gdLst/>
              <a:ahLst/>
              <a:cxnLst/>
              <a:rect l="l" t="t" r="r" b="b"/>
              <a:pathLst>
                <a:path w="343" h="496" extrusionOk="0">
                  <a:moveTo>
                    <a:pt x="26" y="1"/>
                  </a:moveTo>
                  <a:cubicBezTo>
                    <a:pt x="1" y="1"/>
                    <a:pt x="110" y="69"/>
                    <a:pt x="110" y="69"/>
                  </a:cubicBezTo>
                  <a:cubicBezTo>
                    <a:pt x="110" y="69"/>
                    <a:pt x="310" y="174"/>
                    <a:pt x="293" y="394"/>
                  </a:cubicBezTo>
                  <a:cubicBezTo>
                    <a:pt x="287" y="469"/>
                    <a:pt x="290" y="495"/>
                    <a:pt x="297" y="495"/>
                  </a:cubicBezTo>
                  <a:cubicBezTo>
                    <a:pt x="309" y="495"/>
                    <a:pt x="336" y="395"/>
                    <a:pt x="339" y="362"/>
                  </a:cubicBezTo>
                  <a:cubicBezTo>
                    <a:pt x="342" y="311"/>
                    <a:pt x="341" y="131"/>
                    <a:pt x="123" y="36"/>
                  </a:cubicBezTo>
                  <a:cubicBezTo>
                    <a:pt x="63" y="10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 rot="-565977">
              <a:off x="8179504" y="3966119"/>
              <a:ext cx="85615" cy="24958"/>
            </a:xfrm>
            <a:custGeom>
              <a:avLst/>
              <a:gdLst/>
              <a:ahLst/>
              <a:cxnLst/>
              <a:rect l="l" t="t" r="r" b="b"/>
              <a:pathLst>
                <a:path w="590" h="172" extrusionOk="0">
                  <a:moveTo>
                    <a:pt x="297" y="1"/>
                  </a:moveTo>
                  <a:cubicBezTo>
                    <a:pt x="238" y="1"/>
                    <a:pt x="168" y="18"/>
                    <a:pt x="91" y="69"/>
                  </a:cubicBezTo>
                  <a:cubicBezTo>
                    <a:pt x="14" y="121"/>
                    <a:pt x="0" y="137"/>
                    <a:pt x="12" y="137"/>
                  </a:cubicBezTo>
                  <a:cubicBezTo>
                    <a:pt x="30" y="137"/>
                    <a:pt x="113" y="97"/>
                    <a:pt x="113" y="97"/>
                  </a:cubicBezTo>
                  <a:cubicBezTo>
                    <a:pt x="113" y="97"/>
                    <a:pt x="190" y="54"/>
                    <a:pt x="290" y="54"/>
                  </a:cubicBezTo>
                  <a:cubicBezTo>
                    <a:pt x="351" y="54"/>
                    <a:pt x="419" y="69"/>
                    <a:pt x="485" y="119"/>
                  </a:cubicBezTo>
                  <a:cubicBezTo>
                    <a:pt x="536" y="157"/>
                    <a:pt x="561" y="172"/>
                    <a:pt x="569" y="172"/>
                  </a:cubicBezTo>
                  <a:cubicBezTo>
                    <a:pt x="590" y="172"/>
                    <a:pt x="512" y="85"/>
                    <a:pt x="483" y="63"/>
                  </a:cubicBezTo>
                  <a:cubicBezTo>
                    <a:pt x="458" y="44"/>
                    <a:pt x="391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 rot="-565977">
              <a:off x="8180171" y="3932585"/>
              <a:ext cx="84599" cy="29311"/>
            </a:xfrm>
            <a:custGeom>
              <a:avLst/>
              <a:gdLst/>
              <a:ahLst/>
              <a:cxnLst/>
              <a:rect l="l" t="t" r="r" b="b"/>
              <a:pathLst>
                <a:path w="583" h="202" extrusionOk="0">
                  <a:moveTo>
                    <a:pt x="278" y="1"/>
                  </a:moveTo>
                  <a:cubicBezTo>
                    <a:pt x="226" y="1"/>
                    <a:pt x="167" y="14"/>
                    <a:pt x="100" y="48"/>
                  </a:cubicBezTo>
                  <a:cubicBezTo>
                    <a:pt x="13" y="93"/>
                    <a:pt x="0" y="107"/>
                    <a:pt x="15" y="107"/>
                  </a:cubicBezTo>
                  <a:cubicBezTo>
                    <a:pt x="37" y="107"/>
                    <a:pt x="118" y="79"/>
                    <a:pt x="118" y="79"/>
                  </a:cubicBezTo>
                  <a:cubicBezTo>
                    <a:pt x="118" y="79"/>
                    <a:pt x="179" y="52"/>
                    <a:pt x="260" y="52"/>
                  </a:cubicBezTo>
                  <a:cubicBezTo>
                    <a:pt x="329" y="52"/>
                    <a:pt x="411" y="71"/>
                    <a:pt x="485" y="140"/>
                  </a:cubicBezTo>
                  <a:cubicBezTo>
                    <a:pt x="533" y="185"/>
                    <a:pt x="556" y="201"/>
                    <a:pt x="564" y="201"/>
                  </a:cubicBezTo>
                  <a:cubicBezTo>
                    <a:pt x="583" y="201"/>
                    <a:pt x="515" y="108"/>
                    <a:pt x="489" y="83"/>
                  </a:cubicBezTo>
                  <a:cubicBezTo>
                    <a:pt x="463" y="60"/>
                    <a:pt x="390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4"/>
            <p:cNvSpPr/>
            <p:nvPr/>
          </p:nvSpPr>
          <p:spPr>
            <a:xfrm rot="-565977">
              <a:off x="8200285" y="3897979"/>
              <a:ext cx="81116" cy="39904"/>
            </a:xfrm>
            <a:custGeom>
              <a:avLst/>
              <a:gdLst/>
              <a:ahLst/>
              <a:cxnLst/>
              <a:rect l="l" t="t" r="r" b="b"/>
              <a:pathLst>
                <a:path w="559" h="275" extrusionOk="0">
                  <a:moveTo>
                    <a:pt x="232" y="0"/>
                  </a:moveTo>
                  <a:cubicBezTo>
                    <a:pt x="200" y="0"/>
                    <a:pt x="166" y="4"/>
                    <a:pt x="129" y="13"/>
                  </a:cubicBezTo>
                  <a:cubicBezTo>
                    <a:pt x="0" y="45"/>
                    <a:pt x="18" y="52"/>
                    <a:pt x="58" y="52"/>
                  </a:cubicBezTo>
                  <a:cubicBezTo>
                    <a:pt x="91" y="52"/>
                    <a:pt x="139" y="47"/>
                    <a:pt x="139" y="47"/>
                  </a:cubicBezTo>
                  <a:cubicBezTo>
                    <a:pt x="139" y="47"/>
                    <a:pt x="157" y="44"/>
                    <a:pt x="186" y="44"/>
                  </a:cubicBezTo>
                  <a:cubicBezTo>
                    <a:pt x="257" y="44"/>
                    <a:pt x="395" y="63"/>
                    <a:pt x="480" y="196"/>
                  </a:cubicBezTo>
                  <a:cubicBezTo>
                    <a:pt x="518" y="253"/>
                    <a:pt x="536" y="274"/>
                    <a:pt x="543" y="274"/>
                  </a:cubicBezTo>
                  <a:cubicBezTo>
                    <a:pt x="559" y="274"/>
                    <a:pt x="517" y="171"/>
                    <a:pt x="497" y="142"/>
                  </a:cubicBezTo>
                  <a:cubicBezTo>
                    <a:pt x="475" y="106"/>
                    <a:pt x="393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4"/>
            <p:cNvSpPr/>
            <p:nvPr/>
          </p:nvSpPr>
          <p:spPr>
            <a:xfrm rot="-565977">
              <a:off x="8255047" y="3954772"/>
              <a:ext cx="43678" cy="78647"/>
            </a:xfrm>
            <a:custGeom>
              <a:avLst/>
              <a:gdLst/>
              <a:ahLst/>
              <a:cxnLst/>
              <a:rect l="l" t="t" r="r" b="b"/>
              <a:pathLst>
                <a:path w="301" h="542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8" y="85"/>
                    <a:pt x="88" y="85"/>
                  </a:cubicBezTo>
                  <a:cubicBezTo>
                    <a:pt x="88" y="85"/>
                    <a:pt x="261" y="230"/>
                    <a:pt x="197" y="442"/>
                  </a:cubicBezTo>
                  <a:cubicBezTo>
                    <a:pt x="174" y="516"/>
                    <a:pt x="172" y="541"/>
                    <a:pt x="179" y="541"/>
                  </a:cubicBezTo>
                  <a:cubicBezTo>
                    <a:pt x="193" y="541"/>
                    <a:pt x="239" y="452"/>
                    <a:pt x="249" y="419"/>
                  </a:cubicBezTo>
                  <a:cubicBezTo>
                    <a:pt x="263" y="371"/>
                    <a:pt x="300" y="195"/>
                    <a:pt x="107" y="56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 rot="-565977">
              <a:off x="8357182" y="3897222"/>
              <a:ext cx="45129" cy="77341"/>
            </a:xfrm>
            <a:custGeom>
              <a:avLst/>
              <a:gdLst/>
              <a:ahLst/>
              <a:cxnLst/>
              <a:rect l="l" t="t" r="r" b="b"/>
              <a:pathLst>
                <a:path w="311" h="533" extrusionOk="0">
                  <a:moveTo>
                    <a:pt x="19" y="1"/>
                  </a:moveTo>
                  <a:lnTo>
                    <a:pt x="19" y="1"/>
                  </a:lnTo>
                  <a:cubicBezTo>
                    <a:pt x="0" y="1"/>
                    <a:pt x="93" y="82"/>
                    <a:pt x="93" y="82"/>
                  </a:cubicBezTo>
                  <a:cubicBezTo>
                    <a:pt x="93" y="82"/>
                    <a:pt x="273" y="217"/>
                    <a:pt x="222" y="432"/>
                  </a:cubicBezTo>
                  <a:cubicBezTo>
                    <a:pt x="204" y="506"/>
                    <a:pt x="203" y="532"/>
                    <a:pt x="210" y="532"/>
                  </a:cubicBezTo>
                  <a:cubicBezTo>
                    <a:pt x="223" y="532"/>
                    <a:pt x="264" y="440"/>
                    <a:pt x="272" y="407"/>
                  </a:cubicBezTo>
                  <a:cubicBezTo>
                    <a:pt x="284" y="358"/>
                    <a:pt x="311" y="180"/>
                    <a:pt x="110" y="51"/>
                  </a:cubicBezTo>
                  <a:cubicBezTo>
                    <a:pt x="52" y="14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 rot="-565977">
              <a:off x="8267896" y="3940243"/>
              <a:ext cx="58915" cy="64572"/>
            </a:xfrm>
            <a:custGeom>
              <a:avLst/>
              <a:gdLst/>
              <a:ahLst/>
              <a:cxnLst/>
              <a:rect l="l" t="t" r="r" b="b"/>
              <a:pathLst>
                <a:path w="406" h="445" extrusionOk="0">
                  <a:moveTo>
                    <a:pt x="39" y="1"/>
                  </a:moveTo>
                  <a:cubicBezTo>
                    <a:pt x="1" y="1"/>
                    <a:pt x="130" y="54"/>
                    <a:pt x="130" y="54"/>
                  </a:cubicBezTo>
                  <a:cubicBezTo>
                    <a:pt x="130" y="54"/>
                    <a:pt x="344" y="126"/>
                    <a:pt x="363" y="346"/>
                  </a:cubicBezTo>
                  <a:cubicBezTo>
                    <a:pt x="369" y="419"/>
                    <a:pt x="376" y="445"/>
                    <a:pt x="382" y="445"/>
                  </a:cubicBezTo>
                  <a:cubicBezTo>
                    <a:pt x="395" y="445"/>
                    <a:pt x="405" y="340"/>
                    <a:pt x="402" y="306"/>
                  </a:cubicBezTo>
                  <a:cubicBezTo>
                    <a:pt x="398" y="256"/>
                    <a:pt x="368" y="79"/>
                    <a:pt x="136" y="20"/>
                  </a:cubicBezTo>
                  <a:cubicBezTo>
                    <a:pt x="81" y="6"/>
                    <a:pt x="52" y="1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 rot="-565977">
              <a:off x="8327715" y="3920448"/>
              <a:ext cx="44113" cy="78211"/>
            </a:xfrm>
            <a:custGeom>
              <a:avLst/>
              <a:gdLst/>
              <a:ahLst/>
              <a:cxnLst/>
              <a:rect l="l" t="t" r="r" b="b"/>
              <a:pathLst>
                <a:path w="304" h="539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9" y="84"/>
                    <a:pt x="89" y="84"/>
                  </a:cubicBezTo>
                  <a:cubicBezTo>
                    <a:pt x="89" y="84"/>
                    <a:pt x="264" y="226"/>
                    <a:pt x="203" y="439"/>
                  </a:cubicBezTo>
                  <a:cubicBezTo>
                    <a:pt x="182" y="513"/>
                    <a:pt x="181" y="539"/>
                    <a:pt x="188" y="539"/>
                  </a:cubicBezTo>
                  <a:cubicBezTo>
                    <a:pt x="201" y="539"/>
                    <a:pt x="246" y="448"/>
                    <a:pt x="255" y="416"/>
                  </a:cubicBezTo>
                  <a:cubicBezTo>
                    <a:pt x="268" y="367"/>
                    <a:pt x="303" y="191"/>
                    <a:pt x="107" y="55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 rot="-565977">
              <a:off x="8212252" y="3976353"/>
              <a:ext cx="54416" cy="66603"/>
            </a:xfrm>
            <a:custGeom>
              <a:avLst/>
              <a:gdLst/>
              <a:ahLst/>
              <a:cxnLst/>
              <a:rect l="l" t="t" r="r" b="b"/>
              <a:pathLst>
                <a:path w="375" h="459" extrusionOk="0">
                  <a:moveTo>
                    <a:pt x="364" y="0"/>
                  </a:moveTo>
                  <a:cubicBezTo>
                    <a:pt x="351" y="0"/>
                    <a:pt x="318" y="16"/>
                    <a:pt x="296" y="32"/>
                  </a:cubicBezTo>
                  <a:cubicBezTo>
                    <a:pt x="296" y="32"/>
                    <a:pt x="205" y="80"/>
                    <a:pt x="102" y="260"/>
                  </a:cubicBezTo>
                  <a:cubicBezTo>
                    <a:pt x="22" y="399"/>
                    <a:pt x="0" y="458"/>
                    <a:pt x="19" y="458"/>
                  </a:cubicBezTo>
                  <a:cubicBezTo>
                    <a:pt x="25" y="458"/>
                    <a:pt x="35" y="453"/>
                    <a:pt x="49" y="442"/>
                  </a:cubicBezTo>
                  <a:cubicBezTo>
                    <a:pt x="106" y="394"/>
                    <a:pt x="295" y="87"/>
                    <a:pt x="350" y="33"/>
                  </a:cubicBezTo>
                  <a:cubicBezTo>
                    <a:pt x="374" y="9"/>
                    <a:pt x="375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 rot="-565977">
              <a:off x="8211207" y="3844106"/>
              <a:ext cx="53110" cy="67183"/>
            </a:xfrm>
            <a:custGeom>
              <a:avLst/>
              <a:gdLst/>
              <a:ahLst/>
              <a:cxnLst/>
              <a:rect l="l" t="t" r="r" b="b"/>
              <a:pathLst>
                <a:path w="366" h="463" extrusionOk="0">
                  <a:moveTo>
                    <a:pt x="355" y="0"/>
                  </a:moveTo>
                  <a:cubicBezTo>
                    <a:pt x="342" y="0"/>
                    <a:pt x="309" y="16"/>
                    <a:pt x="287" y="32"/>
                  </a:cubicBezTo>
                  <a:cubicBezTo>
                    <a:pt x="287" y="32"/>
                    <a:pt x="207" y="106"/>
                    <a:pt x="104" y="288"/>
                  </a:cubicBezTo>
                  <a:cubicBezTo>
                    <a:pt x="31" y="416"/>
                    <a:pt x="1" y="463"/>
                    <a:pt x="10" y="463"/>
                  </a:cubicBezTo>
                  <a:cubicBezTo>
                    <a:pt x="13" y="463"/>
                    <a:pt x="23" y="455"/>
                    <a:pt x="39" y="442"/>
                  </a:cubicBezTo>
                  <a:cubicBezTo>
                    <a:pt x="97" y="395"/>
                    <a:pt x="286" y="87"/>
                    <a:pt x="341" y="32"/>
                  </a:cubicBezTo>
                  <a:cubicBezTo>
                    <a:pt x="365" y="9"/>
                    <a:pt x="365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803E3E-A50E-1DB2-9206-CD2F204A8F5A}"/>
              </a:ext>
            </a:extLst>
          </p:cNvPr>
          <p:cNvSpPr txBox="1"/>
          <p:nvPr/>
        </p:nvSpPr>
        <p:spPr>
          <a:xfrm>
            <a:off x="607347" y="1545163"/>
            <a:ext cx="7871718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OSSIM</a:t>
            </a:r>
            <a:r>
              <a:rPr lang="en-US" sz="160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 includes </a:t>
            </a:r>
            <a:r>
              <a:rPr lang="en-US" sz="1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many valuable tools</a:t>
            </a:r>
            <a:r>
              <a:rPr lang="en-US" sz="160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, which also are open-source, that are among the most known and used for </a:t>
            </a:r>
            <a:r>
              <a:rPr lang="en-US" sz="1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intrusion detection, vulnerability analysis and network management and monitoring:</a:t>
            </a:r>
          </a:p>
          <a:p>
            <a:pPr algn="l">
              <a:lnSpc>
                <a:spcPct val="150000"/>
              </a:lnSpc>
            </a:pPr>
            <a:endParaRPr lang="en-US" sz="1600" b="0" i="0">
              <a:solidFill>
                <a:srgbClr val="000000"/>
              </a:solidFill>
              <a:effectLst/>
              <a:highlight>
                <a:srgbClr val="FFFFFF"/>
              </a:highlight>
              <a:latin typeface="Nunito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sz="1600" b="1">
                <a:highlight>
                  <a:srgbClr val="FFFFFF"/>
                </a:highlight>
                <a:latin typeface="Nunito" pitchFamily="2" charset="0"/>
              </a:rPr>
              <a:t>Asset discovery: </a:t>
            </a:r>
            <a:r>
              <a:rPr lang="en-US" sz="1600">
                <a:highlight>
                  <a:srgbClr val="FFFFFF"/>
                </a:highlight>
                <a:latin typeface="Nunito" pitchFamily="2" charset="0"/>
              </a:rPr>
              <a:t>Nmap, Prads</a:t>
            </a:r>
          </a:p>
          <a:p>
            <a:pPr algn="l">
              <a:lnSpc>
                <a:spcPct val="150000"/>
              </a:lnSpc>
            </a:pPr>
            <a:r>
              <a:rPr lang="en-US" sz="1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Behavioral monitoring: </a:t>
            </a:r>
            <a:r>
              <a:rPr lang="en-US" sz="160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Netflow</a:t>
            </a:r>
            <a:r>
              <a:rPr lang="en-US" sz="160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, </a:t>
            </a:r>
            <a:r>
              <a:rPr lang="en-US" sz="160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Ntop</a:t>
            </a:r>
            <a:r>
              <a:rPr lang="en-US" sz="160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, Nagios</a:t>
            </a:r>
          </a:p>
          <a:p>
            <a:pPr algn="l">
              <a:lnSpc>
                <a:spcPct val="150000"/>
              </a:lnSpc>
            </a:pPr>
            <a:r>
              <a:rPr lang="en-US" sz="1600" b="1">
                <a:highlight>
                  <a:srgbClr val="FFFFFF"/>
                </a:highlight>
                <a:latin typeface="Nunito" pitchFamily="2" charset="0"/>
              </a:rPr>
              <a:t>Threat detection: </a:t>
            </a:r>
            <a:r>
              <a:rPr lang="en-US" sz="1600">
                <a:highlight>
                  <a:srgbClr val="FFFFFF"/>
                </a:highlight>
                <a:latin typeface="Nunito" pitchFamily="2" charset="0"/>
              </a:rPr>
              <a:t>Snort, Suricata, </a:t>
            </a:r>
            <a:r>
              <a:rPr lang="en-US" sz="1600" b="1">
                <a:highlight>
                  <a:srgbClr val="FFFFFF"/>
                </a:highlight>
                <a:latin typeface="Nunito" pitchFamily="2" charset="0"/>
              </a:rPr>
              <a:t>OSSEC</a:t>
            </a:r>
          </a:p>
          <a:p>
            <a:pPr algn="l">
              <a:lnSpc>
                <a:spcPct val="150000"/>
              </a:lnSpc>
            </a:pPr>
            <a:r>
              <a:rPr lang="en-US" sz="1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Vul</a:t>
            </a:r>
            <a:r>
              <a:rPr lang="en-US" sz="1600" b="1">
                <a:highlight>
                  <a:srgbClr val="FFFFFF"/>
                </a:highlight>
                <a:latin typeface="Nunito" pitchFamily="2" charset="0"/>
              </a:rPr>
              <a:t>nerability assessment: </a:t>
            </a:r>
            <a:r>
              <a:rPr lang="en-US" sz="1600" err="1">
                <a:highlight>
                  <a:srgbClr val="FFFFFF"/>
                </a:highlight>
                <a:latin typeface="Nunito" pitchFamily="2" charset="0"/>
              </a:rPr>
              <a:t>Openvas</a:t>
            </a:r>
            <a:endParaRPr lang="en-US" sz="1600" i="0">
              <a:solidFill>
                <a:srgbClr val="000000"/>
              </a:solidFill>
              <a:effectLst/>
              <a:highlight>
                <a:srgbClr val="FFFFFF"/>
              </a:highlight>
              <a:latin typeface="Nunito" pitchFamily="2" charset="0"/>
            </a:endParaRPr>
          </a:p>
        </p:txBody>
      </p:sp>
      <p:sp>
        <p:nvSpPr>
          <p:cNvPr id="2" name="Google Shape;1798;p44">
            <a:extLst>
              <a:ext uri="{FF2B5EF4-FFF2-40B4-BE49-F238E27FC236}">
                <a16:creationId xmlns:a16="http://schemas.microsoft.com/office/drawing/2014/main" id="{8B1347F0-C001-DCC0-A121-B66ED6E1C824}"/>
              </a:ext>
            </a:extLst>
          </p:cNvPr>
          <p:cNvSpPr txBox="1">
            <a:spLocks/>
          </p:cNvSpPr>
          <p:nvPr/>
        </p:nvSpPr>
        <p:spPr>
          <a:xfrm>
            <a:off x="565464" y="91080"/>
            <a:ext cx="7704000" cy="125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600" i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Oswald" panose="00000500000000000000" pitchFamily="2" charset="0"/>
              </a:rPr>
              <a:t>VULNERABILITY</a:t>
            </a:r>
            <a:r>
              <a:rPr lang="en-US" sz="3600" b="1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Oswald" panose="00000500000000000000" pitchFamily="2" charset="0"/>
              </a:rPr>
              <a:t> ANALYSIS, </a:t>
            </a:r>
            <a:r>
              <a:rPr lang="en-US" sz="3600" b="1" i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Oswald" panose="00000500000000000000" pitchFamily="2" charset="0"/>
              </a:rPr>
              <a:t>INTRUSION </a:t>
            </a:r>
            <a:r>
              <a:rPr lang="en-US" sz="3600" b="1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Oswald" panose="00000500000000000000" pitchFamily="2" charset="0"/>
              </a:rPr>
              <a:t>DETECTION &amp; </a:t>
            </a:r>
            <a:r>
              <a:rPr lang="en-US" sz="3600" b="1" i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Oswald" panose="00000500000000000000" pitchFamily="2" charset="0"/>
              </a:rPr>
              <a:t>NETWORK</a:t>
            </a:r>
            <a:r>
              <a:rPr lang="en-US" sz="3600" b="1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Oswald" panose="00000500000000000000" pitchFamily="2" charset="0"/>
              </a:rPr>
              <a:t> MONITORING: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342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457550" y="2257625"/>
            <a:ext cx="622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</a:p>
        </p:txBody>
      </p:sp>
      <p:sp>
        <p:nvSpPr>
          <p:cNvPr id="442" name="Google Shape;442;p31"/>
          <p:cNvSpPr txBox="1">
            <a:spLocks noGrp="1"/>
          </p:cNvSpPr>
          <p:nvPr>
            <p:ph type="title" idx="2"/>
          </p:nvPr>
        </p:nvSpPr>
        <p:spPr>
          <a:xfrm>
            <a:off x="3940603" y="1169568"/>
            <a:ext cx="126279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798;p44">
            <a:extLst>
              <a:ext uri="{FF2B5EF4-FFF2-40B4-BE49-F238E27FC236}">
                <a16:creationId xmlns:a16="http://schemas.microsoft.com/office/drawing/2014/main" id="{8343063A-8BF7-D56A-6583-9312DCF1A2A9}"/>
              </a:ext>
            </a:extLst>
          </p:cNvPr>
          <p:cNvSpPr txBox="1">
            <a:spLocks/>
          </p:cNvSpPr>
          <p:nvPr/>
        </p:nvSpPr>
        <p:spPr>
          <a:xfrm>
            <a:off x="1909094" y="3752150"/>
            <a:ext cx="473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 dirty="0">
                <a:solidFill>
                  <a:srgbClr val="00B050"/>
                </a:solidFill>
              </a:rPr>
              <a:t>All demo: </a:t>
            </a:r>
            <a:r>
              <a:rPr lang="sv-SE" sz="2400" dirty="0">
                <a:solidFill>
                  <a:srgbClr val="00B050"/>
                </a:solidFill>
                <a:hlinkClick r:id="rId3"/>
              </a:rPr>
              <a:t>Click here!</a:t>
            </a:r>
            <a:endParaRPr lang="sv-SE" sz="2400" dirty="0">
              <a:solidFill>
                <a:srgbClr val="00B050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901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5" name="Google Shape;1805;p44"/>
          <p:cNvGrpSpPr/>
          <p:nvPr/>
        </p:nvGrpSpPr>
        <p:grpSpPr>
          <a:xfrm>
            <a:off x="7745769" y="3850430"/>
            <a:ext cx="1589817" cy="1293070"/>
            <a:chOff x="7472750" y="3729905"/>
            <a:chExt cx="1589817" cy="1293070"/>
          </a:xfrm>
        </p:grpSpPr>
        <p:sp>
          <p:nvSpPr>
            <p:cNvPr id="1806" name="Google Shape;1806;p44"/>
            <p:cNvSpPr/>
            <p:nvPr/>
          </p:nvSpPr>
          <p:spPr>
            <a:xfrm rot="-565977">
              <a:off x="7986573" y="4202573"/>
              <a:ext cx="720760" cy="502643"/>
            </a:xfrm>
            <a:custGeom>
              <a:avLst/>
              <a:gdLst/>
              <a:ahLst/>
              <a:cxnLst/>
              <a:rect l="l" t="t" r="r" b="b"/>
              <a:pathLst>
                <a:path w="4967" h="3464" extrusionOk="0">
                  <a:moveTo>
                    <a:pt x="4804" y="0"/>
                  </a:moveTo>
                  <a:cubicBezTo>
                    <a:pt x="4771" y="0"/>
                    <a:pt x="4735" y="11"/>
                    <a:pt x="4698" y="32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8" y="752"/>
                  </a:lnTo>
                  <a:cubicBezTo>
                    <a:pt x="4846" y="666"/>
                    <a:pt x="4967" y="434"/>
                    <a:pt x="4967" y="236"/>
                  </a:cubicBezTo>
                  <a:cubicBezTo>
                    <a:pt x="4967" y="89"/>
                    <a:pt x="4900" y="0"/>
                    <a:pt x="4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 rot="-565977">
              <a:off x="7990209" y="4180766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2" y="0"/>
                  </a:moveTo>
                  <a:lnTo>
                    <a:pt x="1" y="2732"/>
                  </a:lnTo>
                  <a:lnTo>
                    <a:pt x="2032" y="3904"/>
                  </a:lnTo>
                  <a:lnTo>
                    <a:pt x="6920" y="1189"/>
                  </a:lnTo>
                  <a:lnTo>
                    <a:pt x="4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 rot="-565977">
              <a:off x="8305345" y="4322142"/>
              <a:ext cx="720905" cy="502643"/>
            </a:xfrm>
            <a:custGeom>
              <a:avLst/>
              <a:gdLst/>
              <a:ahLst/>
              <a:cxnLst/>
              <a:rect l="l" t="t" r="r" b="b"/>
              <a:pathLst>
                <a:path w="4968" h="3464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1"/>
                  </a:lnTo>
                  <a:cubicBezTo>
                    <a:pt x="4846" y="666"/>
                    <a:pt x="4967" y="435"/>
                    <a:pt x="4967" y="237"/>
                  </a:cubicBezTo>
                  <a:cubicBezTo>
                    <a:pt x="4966" y="89"/>
                    <a:pt x="4899" y="1"/>
                    <a:pt x="4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 rot="-565977">
              <a:off x="8036042" y="4631936"/>
              <a:ext cx="295008" cy="274538"/>
            </a:xfrm>
            <a:custGeom>
              <a:avLst/>
              <a:gdLst/>
              <a:ahLst/>
              <a:cxnLst/>
              <a:rect l="l" t="t" r="r" b="b"/>
              <a:pathLst>
                <a:path w="2033" h="1892" extrusionOk="0">
                  <a:moveTo>
                    <a:pt x="1" y="0"/>
                  </a:moveTo>
                  <a:lnTo>
                    <a:pt x="1" y="718"/>
                  </a:lnTo>
                  <a:lnTo>
                    <a:pt x="2032" y="1892"/>
                  </a:lnTo>
                  <a:lnTo>
                    <a:pt x="2032" y="1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 rot="-565977">
              <a:off x="8094359" y="4801415"/>
              <a:ext cx="205185" cy="173981"/>
            </a:xfrm>
            <a:custGeom>
              <a:avLst/>
              <a:gdLst/>
              <a:ahLst/>
              <a:cxnLst/>
              <a:rect l="l" t="t" r="r" b="b"/>
              <a:pathLst>
                <a:path w="1414" h="1199" extrusionOk="0">
                  <a:moveTo>
                    <a:pt x="1414" y="0"/>
                  </a:moveTo>
                  <a:lnTo>
                    <a:pt x="1" y="813"/>
                  </a:lnTo>
                  <a:lnTo>
                    <a:pt x="1" y="1198"/>
                  </a:lnTo>
                  <a:lnTo>
                    <a:pt x="1414" y="38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4"/>
            <p:cNvSpPr/>
            <p:nvPr/>
          </p:nvSpPr>
          <p:spPr>
            <a:xfrm rot="-565977">
              <a:off x="7886976" y="4705778"/>
              <a:ext cx="400067" cy="230862"/>
            </a:xfrm>
            <a:custGeom>
              <a:avLst/>
              <a:gdLst/>
              <a:ahLst/>
              <a:cxnLst/>
              <a:rect l="l" t="t" r="r" b="b"/>
              <a:pathLst>
                <a:path w="2757" h="1591" extrusionOk="0">
                  <a:moveTo>
                    <a:pt x="1413" y="0"/>
                  </a:moveTo>
                  <a:lnTo>
                    <a:pt x="0" y="813"/>
                  </a:lnTo>
                  <a:lnTo>
                    <a:pt x="1344" y="1590"/>
                  </a:lnTo>
                  <a:lnTo>
                    <a:pt x="2757" y="777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 rot="-565977">
              <a:off x="8024400" y="4740838"/>
              <a:ext cx="108977" cy="62975"/>
            </a:xfrm>
            <a:custGeom>
              <a:avLst/>
              <a:gdLst/>
              <a:ahLst/>
              <a:cxnLst/>
              <a:rect l="l" t="t" r="r" b="b"/>
              <a:pathLst>
                <a:path w="751" h="434" extrusionOk="0">
                  <a:moveTo>
                    <a:pt x="386" y="1"/>
                  </a:moveTo>
                  <a:lnTo>
                    <a:pt x="1" y="222"/>
                  </a:lnTo>
                  <a:lnTo>
                    <a:pt x="367" y="433"/>
                  </a:lnTo>
                  <a:lnTo>
                    <a:pt x="751" y="213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 rot="-565977">
              <a:off x="8115690" y="4775976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5" y="0"/>
                  </a:moveTo>
                  <a:lnTo>
                    <a:pt x="1" y="221"/>
                  </a:lnTo>
                  <a:lnTo>
                    <a:pt x="367" y="432"/>
                  </a:lnTo>
                  <a:lnTo>
                    <a:pt x="751" y="212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 rot="-565977">
              <a:off x="7902608" y="4839377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0"/>
                  </a:moveTo>
                  <a:lnTo>
                    <a:pt x="0" y="385"/>
                  </a:lnTo>
                  <a:lnTo>
                    <a:pt x="1344" y="1162"/>
                  </a:lnTo>
                  <a:lnTo>
                    <a:pt x="1344" y="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 rot="-565977">
              <a:off x="7913909" y="4873008"/>
              <a:ext cx="176018" cy="118696"/>
            </a:xfrm>
            <a:custGeom>
              <a:avLst/>
              <a:gdLst/>
              <a:ahLst/>
              <a:cxnLst/>
              <a:rect l="l" t="t" r="r" b="b"/>
              <a:pathLst>
                <a:path w="1213" h="818" extrusionOk="0">
                  <a:moveTo>
                    <a:pt x="199" y="0"/>
                  </a:moveTo>
                  <a:lnTo>
                    <a:pt x="1" y="116"/>
                  </a:lnTo>
                  <a:lnTo>
                    <a:pt x="1213" y="818"/>
                  </a:lnTo>
                  <a:lnTo>
                    <a:pt x="1213" y="587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 rot="-565977">
              <a:off x="7905200" y="4869168"/>
              <a:ext cx="29022" cy="33664"/>
            </a:xfrm>
            <a:custGeom>
              <a:avLst/>
              <a:gdLst/>
              <a:ahLst/>
              <a:cxnLst/>
              <a:rect l="l" t="t" r="r" b="b"/>
              <a:pathLst>
                <a:path w="200" h="232" extrusionOk="0">
                  <a:moveTo>
                    <a:pt x="1" y="1"/>
                  </a:moveTo>
                  <a:lnTo>
                    <a:pt x="1" y="231"/>
                  </a:lnTo>
                  <a:lnTo>
                    <a:pt x="199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 rot="-565977">
              <a:off x="8442526" y="4240135"/>
              <a:ext cx="445922" cy="205178"/>
            </a:xfrm>
            <a:custGeom>
              <a:avLst/>
              <a:gdLst/>
              <a:ahLst/>
              <a:cxnLst/>
              <a:rect l="l" t="t" r="r" b="b"/>
              <a:pathLst>
                <a:path w="3073" h="1414" extrusionOk="0">
                  <a:moveTo>
                    <a:pt x="2083" y="435"/>
                  </a:moveTo>
                  <a:lnTo>
                    <a:pt x="2544" y="701"/>
                  </a:lnTo>
                  <a:lnTo>
                    <a:pt x="2463" y="747"/>
                  </a:lnTo>
                  <a:lnTo>
                    <a:pt x="2014" y="487"/>
                  </a:lnTo>
                  <a:lnTo>
                    <a:pt x="2083" y="435"/>
                  </a:lnTo>
                  <a:close/>
                  <a:moveTo>
                    <a:pt x="1926" y="537"/>
                  </a:moveTo>
                  <a:lnTo>
                    <a:pt x="2376" y="796"/>
                  </a:lnTo>
                  <a:lnTo>
                    <a:pt x="1953" y="1042"/>
                  </a:lnTo>
                  <a:lnTo>
                    <a:pt x="1493" y="776"/>
                  </a:lnTo>
                  <a:lnTo>
                    <a:pt x="1926" y="537"/>
                  </a:lnTo>
                  <a:close/>
                  <a:moveTo>
                    <a:pt x="1406" y="827"/>
                  </a:moveTo>
                  <a:lnTo>
                    <a:pt x="1865" y="1092"/>
                  </a:lnTo>
                  <a:lnTo>
                    <a:pt x="1790" y="1135"/>
                  </a:lnTo>
                  <a:lnTo>
                    <a:pt x="1320" y="865"/>
                  </a:lnTo>
                  <a:lnTo>
                    <a:pt x="1406" y="827"/>
                  </a:lnTo>
                  <a:close/>
                  <a:moveTo>
                    <a:pt x="1835" y="1"/>
                  </a:moveTo>
                  <a:cubicBezTo>
                    <a:pt x="1692" y="1"/>
                    <a:pt x="1585" y="35"/>
                    <a:pt x="1585" y="35"/>
                  </a:cubicBezTo>
                  <a:lnTo>
                    <a:pt x="849" y="447"/>
                  </a:lnTo>
                  <a:cubicBezTo>
                    <a:pt x="849" y="447"/>
                    <a:pt x="545" y="320"/>
                    <a:pt x="349" y="320"/>
                  </a:cubicBezTo>
                  <a:cubicBezTo>
                    <a:pt x="332" y="320"/>
                    <a:pt x="316" y="321"/>
                    <a:pt x="301" y="323"/>
                  </a:cubicBezTo>
                  <a:cubicBezTo>
                    <a:pt x="76" y="355"/>
                    <a:pt x="0" y="479"/>
                    <a:pt x="0" y="479"/>
                  </a:cubicBezTo>
                  <a:lnTo>
                    <a:pt x="116" y="506"/>
                  </a:lnTo>
                  <a:cubicBezTo>
                    <a:pt x="116" y="506"/>
                    <a:pt x="125" y="698"/>
                    <a:pt x="111" y="786"/>
                  </a:cubicBezTo>
                  <a:cubicBezTo>
                    <a:pt x="99" y="863"/>
                    <a:pt x="134" y="880"/>
                    <a:pt x="204" y="881"/>
                  </a:cubicBezTo>
                  <a:cubicBezTo>
                    <a:pt x="205" y="881"/>
                    <a:pt x="205" y="881"/>
                    <a:pt x="206" y="881"/>
                  </a:cubicBezTo>
                  <a:cubicBezTo>
                    <a:pt x="322" y="881"/>
                    <a:pt x="321" y="772"/>
                    <a:pt x="321" y="772"/>
                  </a:cubicBezTo>
                  <a:cubicBezTo>
                    <a:pt x="321" y="772"/>
                    <a:pt x="426" y="765"/>
                    <a:pt x="482" y="721"/>
                  </a:cubicBezTo>
                  <a:cubicBezTo>
                    <a:pt x="537" y="677"/>
                    <a:pt x="531" y="643"/>
                    <a:pt x="531" y="643"/>
                  </a:cubicBezTo>
                  <a:lnTo>
                    <a:pt x="531" y="643"/>
                  </a:lnTo>
                  <a:cubicBezTo>
                    <a:pt x="531" y="643"/>
                    <a:pt x="852" y="865"/>
                    <a:pt x="980" y="881"/>
                  </a:cubicBezTo>
                  <a:cubicBezTo>
                    <a:pt x="1108" y="896"/>
                    <a:pt x="1204" y="898"/>
                    <a:pt x="1204" y="898"/>
                  </a:cubicBezTo>
                  <a:lnTo>
                    <a:pt x="1703" y="1186"/>
                  </a:lnTo>
                  <a:lnTo>
                    <a:pt x="1386" y="1368"/>
                  </a:lnTo>
                  <a:lnTo>
                    <a:pt x="1464" y="1413"/>
                  </a:lnTo>
                  <a:lnTo>
                    <a:pt x="1594" y="1338"/>
                  </a:lnTo>
                  <a:cubicBezTo>
                    <a:pt x="1599" y="1346"/>
                    <a:pt x="1607" y="1353"/>
                    <a:pt x="1617" y="1359"/>
                  </a:cubicBezTo>
                  <a:cubicBezTo>
                    <a:pt x="1638" y="1371"/>
                    <a:pt x="1664" y="1377"/>
                    <a:pt x="1689" y="1377"/>
                  </a:cubicBezTo>
                  <a:cubicBezTo>
                    <a:pt x="1711" y="1377"/>
                    <a:pt x="1731" y="1373"/>
                    <a:pt x="1746" y="1364"/>
                  </a:cubicBezTo>
                  <a:cubicBezTo>
                    <a:pt x="1778" y="1346"/>
                    <a:pt x="1774" y="1312"/>
                    <a:pt x="1737" y="1291"/>
                  </a:cubicBezTo>
                  <a:cubicBezTo>
                    <a:pt x="1725" y="1284"/>
                    <a:pt x="1713" y="1279"/>
                    <a:pt x="1701" y="1277"/>
                  </a:cubicBezTo>
                  <a:lnTo>
                    <a:pt x="2831" y="624"/>
                  </a:lnTo>
                  <a:cubicBezTo>
                    <a:pt x="2836" y="632"/>
                    <a:pt x="2844" y="639"/>
                    <a:pt x="2855" y="644"/>
                  </a:cubicBezTo>
                  <a:cubicBezTo>
                    <a:pt x="2875" y="657"/>
                    <a:pt x="2902" y="663"/>
                    <a:pt x="2927" y="663"/>
                  </a:cubicBezTo>
                  <a:cubicBezTo>
                    <a:pt x="2947" y="663"/>
                    <a:pt x="2967" y="659"/>
                    <a:pt x="2982" y="650"/>
                  </a:cubicBezTo>
                  <a:cubicBezTo>
                    <a:pt x="3015" y="631"/>
                    <a:pt x="3010" y="598"/>
                    <a:pt x="2973" y="577"/>
                  </a:cubicBezTo>
                  <a:cubicBezTo>
                    <a:pt x="2963" y="570"/>
                    <a:pt x="2951" y="565"/>
                    <a:pt x="2937" y="563"/>
                  </a:cubicBezTo>
                  <a:lnTo>
                    <a:pt x="3072" y="485"/>
                  </a:lnTo>
                  <a:lnTo>
                    <a:pt x="2994" y="440"/>
                  </a:lnTo>
                  <a:lnTo>
                    <a:pt x="2623" y="654"/>
                  </a:lnTo>
                  <a:lnTo>
                    <a:pt x="2144" y="377"/>
                  </a:lnTo>
                  <a:cubicBezTo>
                    <a:pt x="2144" y="377"/>
                    <a:pt x="2068" y="249"/>
                    <a:pt x="1960" y="177"/>
                  </a:cubicBezTo>
                  <a:cubicBezTo>
                    <a:pt x="1911" y="144"/>
                    <a:pt x="1830" y="113"/>
                    <a:pt x="1756" y="87"/>
                  </a:cubicBezTo>
                  <a:lnTo>
                    <a:pt x="1756" y="87"/>
                  </a:lnTo>
                  <a:cubicBezTo>
                    <a:pt x="1836" y="96"/>
                    <a:pt x="1936" y="108"/>
                    <a:pt x="1987" y="124"/>
                  </a:cubicBezTo>
                  <a:cubicBezTo>
                    <a:pt x="2077" y="154"/>
                    <a:pt x="2356" y="315"/>
                    <a:pt x="2356" y="315"/>
                  </a:cubicBezTo>
                  <a:lnTo>
                    <a:pt x="2496" y="234"/>
                  </a:lnTo>
                  <a:cubicBezTo>
                    <a:pt x="2496" y="234"/>
                    <a:pt x="2358" y="142"/>
                    <a:pt x="2103" y="46"/>
                  </a:cubicBezTo>
                  <a:cubicBezTo>
                    <a:pt x="2010" y="12"/>
                    <a:pt x="1917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 rot="-565977">
              <a:off x="8116840" y="4620368"/>
              <a:ext cx="102593" cy="59058"/>
            </a:xfrm>
            <a:custGeom>
              <a:avLst/>
              <a:gdLst/>
              <a:ahLst/>
              <a:cxnLst/>
              <a:rect l="l" t="t" r="r" b="b"/>
              <a:pathLst>
                <a:path w="707" h="407" extrusionOk="0">
                  <a:moveTo>
                    <a:pt x="331" y="0"/>
                  </a:moveTo>
                  <a:lnTo>
                    <a:pt x="0" y="191"/>
                  </a:lnTo>
                  <a:lnTo>
                    <a:pt x="94" y="245"/>
                  </a:lnTo>
                  <a:lnTo>
                    <a:pt x="212" y="177"/>
                  </a:lnTo>
                  <a:lnTo>
                    <a:pt x="610" y="407"/>
                  </a:lnTo>
                  <a:lnTo>
                    <a:pt x="706" y="351"/>
                  </a:lnTo>
                  <a:lnTo>
                    <a:pt x="308" y="121"/>
                  </a:lnTo>
                  <a:lnTo>
                    <a:pt x="425" y="5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 rot="-565977">
              <a:off x="8169398" y="4584268"/>
              <a:ext cx="120586" cy="61234"/>
            </a:xfrm>
            <a:custGeom>
              <a:avLst/>
              <a:gdLst/>
              <a:ahLst/>
              <a:cxnLst/>
              <a:rect l="l" t="t" r="r" b="b"/>
              <a:pathLst>
                <a:path w="831" h="422" extrusionOk="0">
                  <a:moveTo>
                    <a:pt x="314" y="79"/>
                  </a:moveTo>
                  <a:cubicBezTo>
                    <a:pt x="335" y="79"/>
                    <a:pt x="355" y="85"/>
                    <a:pt x="377" y="98"/>
                  </a:cubicBezTo>
                  <a:cubicBezTo>
                    <a:pt x="425" y="125"/>
                    <a:pt x="423" y="155"/>
                    <a:pt x="372" y="184"/>
                  </a:cubicBezTo>
                  <a:lnTo>
                    <a:pt x="324" y="212"/>
                  </a:lnTo>
                  <a:lnTo>
                    <a:pt x="185" y="133"/>
                  </a:lnTo>
                  <a:lnTo>
                    <a:pt x="235" y="104"/>
                  </a:lnTo>
                  <a:cubicBezTo>
                    <a:pt x="262" y="88"/>
                    <a:pt x="288" y="79"/>
                    <a:pt x="314" y="79"/>
                  </a:cubicBezTo>
                  <a:close/>
                  <a:moveTo>
                    <a:pt x="322" y="0"/>
                  </a:moveTo>
                  <a:cubicBezTo>
                    <a:pt x="261" y="0"/>
                    <a:pt x="204" y="20"/>
                    <a:pt x="154" y="49"/>
                  </a:cubicBezTo>
                  <a:lnTo>
                    <a:pt x="1" y="138"/>
                  </a:lnTo>
                  <a:lnTo>
                    <a:pt x="493" y="422"/>
                  </a:lnTo>
                  <a:lnTo>
                    <a:pt x="589" y="366"/>
                  </a:lnTo>
                  <a:lnTo>
                    <a:pt x="412" y="263"/>
                  </a:lnTo>
                  <a:lnTo>
                    <a:pt x="465" y="234"/>
                  </a:lnTo>
                  <a:lnTo>
                    <a:pt x="723" y="289"/>
                  </a:lnTo>
                  <a:lnTo>
                    <a:pt x="831" y="227"/>
                  </a:lnTo>
                  <a:lnTo>
                    <a:pt x="538" y="169"/>
                  </a:lnTo>
                  <a:cubicBezTo>
                    <a:pt x="559" y="129"/>
                    <a:pt x="545" y="84"/>
                    <a:pt x="471" y="42"/>
                  </a:cubicBezTo>
                  <a:cubicBezTo>
                    <a:pt x="420" y="13"/>
                    <a:pt x="370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 rot="-565977">
              <a:off x="8227936" y="4539867"/>
              <a:ext cx="107236" cy="55430"/>
            </a:xfrm>
            <a:custGeom>
              <a:avLst/>
              <a:gdLst/>
              <a:ahLst/>
              <a:cxnLst/>
              <a:rect l="l" t="t" r="r" b="b"/>
              <a:pathLst>
                <a:path w="739" h="382" extrusionOk="0">
                  <a:moveTo>
                    <a:pt x="288" y="81"/>
                  </a:moveTo>
                  <a:cubicBezTo>
                    <a:pt x="339" y="81"/>
                    <a:pt x="400" y="99"/>
                    <a:pt x="461" y="136"/>
                  </a:cubicBezTo>
                  <a:cubicBezTo>
                    <a:pt x="560" y="192"/>
                    <a:pt x="586" y="249"/>
                    <a:pt x="528" y="283"/>
                  </a:cubicBezTo>
                  <a:cubicBezTo>
                    <a:pt x="508" y="295"/>
                    <a:pt x="483" y="300"/>
                    <a:pt x="454" y="300"/>
                  </a:cubicBezTo>
                  <a:cubicBezTo>
                    <a:pt x="400" y="300"/>
                    <a:pt x="336" y="281"/>
                    <a:pt x="272" y="245"/>
                  </a:cubicBezTo>
                  <a:cubicBezTo>
                    <a:pt x="174" y="189"/>
                    <a:pt x="152" y="132"/>
                    <a:pt x="210" y="100"/>
                  </a:cubicBezTo>
                  <a:cubicBezTo>
                    <a:pt x="231" y="87"/>
                    <a:pt x="258" y="81"/>
                    <a:pt x="288" y="81"/>
                  </a:cubicBezTo>
                  <a:close/>
                  <a:moveTo>
                    <a:pt x="290" y="1"/>
                  </a:moveTo>
                  <a:cubicBezTo>
                    <a:pt x="224" y="1"/>
                    <a:pt x="164" y="16"/>
                    <a:pt x="114" y="44"/>
                  </a:cubicBezTo>
                  <a:cubicBezTo>
                    <a:pt x="0" y="110"/>
                    <a:pt x="13" y="209"/>
                    <a:pt x="174" y="301"/>
                  </a:cubicBezTo>
                  <a:cubicBezTo>
                    <a:pt x="266" y="355"/>
                    <a:pt x="363" y="381"/>
                    <a:pt x="450" y="381"/>
                  </a:cubicBezTo>
                  <a:cubicBezTo>
                    <a:pt x="515" y="381"/>
                    <a:pt x="575" y="367"/>
                    <a:pt x="624" y="338"/>
                  </a:cubicBezTo>
                  <a:cubicBezTo>
                    <a:pt x="739" y="272"/>
                    <a:pt x="721" y="171"/>
                    <a:pt x="560" y="78"/>
                  </a:cubicBezTo>
                  <a:cubicBezTo>
                    <a:pt x="469" y="26"/>
                    <a:pt x="375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 rot="-565977">
              <a:off x="8294361" y="4498111"/>
              <a:ext cx="80681" cy="58913"/>
            </a:xfrm>
            <a:custGeom>
              <a:avLst/>
              <a:gdLst/>
              <a:ahLst/>
              <a:cxnLst/>
              <a:rect l="l" t="t" r="r" b="b"/>
              <a:pathLst>
                <a:path w="556" h="406" extrusionOk="0">
                  <a:moveTo>
                    <a:pt x="97" y="0"/>
                  </a:moveTo>
                  <a:lnTo>
                    <a:pt x="0" y="57"/>
                  </a:lnTo>
                  <a:lnTo>
                    <a:pt x="320" y="240"/>
                  </a:lnTo>
                  <a:cubicBezTo>
                    <a:pt x="385" y="279"/>
                    <a:pt x="387" y="301"/>
                    <a:pt x="352" y="320"/>
                  </a:cubicBezTo>
                  <a:cubicBezTo>
                    <a:pt x="340" y="328"/>
                    <a:pt x="320" y="333"/>
                    <a:pt x="297" y="333"/>
                  </a:cubicBezTo>
                  <a:cubicBezTo>
                    <a:pt x="281" y="333"/>
                    <a:pt x="263" y="331"/>
                    <a:pt x="244" y="327"/>
                  </a:cubicBezTo>
                  <a:lnTo>
                    <a:pt x="234" y="397"/>
                  </a:lnTo>
                  <a:cubicBezTo>
                    <a:pt x="264" y="402"/>
                    <a:pt x="291" y="405"/>
                    <a:pt x="318" y="405"/>
                  </a:cubicBezTo>
                  <a:cubicBezTo>
                    <a:pt x="371" y="405"/>
                    <a:pt x="418" y="394"/>
                    <a:pt x="461" y="369"/>
                  </a:cubicBezTo>
                  <a:cubicBezTo>
                    <a:pt x="555" y="315"/>
                    <a:pt x="520" y="245"/>
                    <a:pt x="425" y="19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 rot="-565977">
              <a:off x="8329537" y="4465348"/>
              <a:ext cx="107526" cy="62250"/>
            </a:xfrm>
            <a:custGeom>
              <a:avLst/>
              <a:gdLst/>
              <a:ahLst/>
              <a:cxnLst/>
              <a:rect l="l" t="t" r="r" b="b"/>
              <a:pathLst>
                <a:path w="741" h="429" extrusionOk="0">
                  <a:moveTo>
                    <a:pt x="140" y="84"/>
                  </a:moveTo>
                  <a:cubicBezTo>
                    <a:pt x="203" y="107"/>
                    <a:pt x="273" y="134"/>
                    <a:pt x="334" y="155"/>
                  </a:cubicBezTo>
                  <a:lnTo>
                    <a:pt x="389" y="175"/>
                  </a:lnTo>
                  <a:lnTo>
                    <a:pt x="298" y="228"/>
                  </a:lnTo>
                  <a:lnTo>
                    <a:pt x="263" y="195"/>
                  </a:lnTo>
                  <a:cubicBezTo>
                    <a:pt x="226" y="161"/>
                    <a:pt x="181" y="120"/>
                    <a:pt x="138" y="85"/>
                  </a:cubicBezTo>
                  <a:lnTo>
                    <a:pt x="140" y="84"/>
                  </a:lnTo>
                  <a:close/>
                  <a:moveTo>
                    <a:pt x="116" y="1"/>
                  </a:moveTo>
                  <a:lnTo>
                    <a:pt x="1" y="67"/>
                  </a:lnTo>
                  <a:lnTo>
                    <a:pt x="358" y="429"/>
                  </a:lnTo>
                  <a:lnTo>
                    <a:pt x="456" y="371"/>
                  </a:lnTo>
                  <a:lnTo>
                    <a:pt x="366" y="289"/>
                  </a:lnTo>
                  <a:lnTo>
                    <a:pt x="496" y="213"/>
                  </a:lnTo>
                  <a:lnTo>
                    <a:pt x="639" y="266"/>
                  </a:lnTo>
                  <a:lnTo>
                    <a:pt x="740" y="20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 rot="-565977">
              <a:off x="8364951" y="4415094"/>
              <a:ext cx="119861" cy="69215"/>
            </a:xfrm>
            <a:custGeom>
              <a:avLst/>
              <a:gdLst/>
              <a:ahLst/>
              <a:cxnLst/>
              <a:rect l="l" t="t" r="r" b="b"/>
              <a:pathLst>
                <a:path w="826" h="477" extrusionOk="0">
                  <a:moveTo>
                    <a:pt x="334" y="1"/>
                  </a:moveTo>
                  <a:lnTo>
                    <a:pt x="243" y="54"/>
                  </a:lnTo>
                  <a:lnTo>
                    <a:pt x="416" y="154"/>
                  </a:lnTo>
                  <a:cubicBezTo>
                    <a:pt x="475" y="186"/>
                    <a:pt x="551" y="222"/>
                    <a:pt x="609" y="250"/>
                  </a:cubicBezTo>
                  <a:lnTo>
                    <a:pt x="605" y="252"/>
                  </a:lnTo>
                  <a:lnTo>
                    <a:pt x="454" y="213"/>
                  </a:lnTo>
                  <a:lnTo>
                    <a:pt x="100" y="136"/>
                  </a:lnTo>
                  <a:lnTo>
                    <a:pt x="0" y="193"/>
                  </a:lnTo>
                  <a:lnTo>
                    <a:pt x="491" y="477"/>
                  </a:lnTo>
                  <a:lnTo>
                    <a:pt x="584" y="424"/>
                  </a:lnTo>
                  <a:lnTo>
                    <a:pt x="409" y="323"/>
                  </a:lnTo>
                  <a:cubicBezTo>
                    <a:pt x="352" y="290"/>
                    <a:pt x="279" y="256"/>
                    <a:pt x="219" y="227"/>
                  </a:cubicBezTo>
                  <a:lnTo>
                    <a:pt x="222" y="226"/>
                  </a:lnTo>
                  <a:lnTo>
                    <a:pt x="371" y="263"/>
                  </a:lnTo>
                  <a:lnTo>
                    <a:pt x="727" y="341"/>
                  </a:lnTo>
                  <a:lnTo>
                    <a:pt x="826" y="28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 rot="-565977">
              <a:off x="8228389" y="4654374"/>
              <a:ext cx="120876" cy="69795"/>
            </a:xfrm>
            <a:custGeom>
              <a:avLst/>
              <a:gdLst/>
              <a:ahLst/>
              <a:cxnLst/>
              <a:rect l="l" t="t" r="r" b="b"/>
              <a:pathLst>
                <a:path w="833" h="481" extrusionOk="0">
                  <a:moveTo>
                    <a:pt x="340" y="1"/>
                  </a:moveTo>
                  <a:lnTo>
                    <a:pt x="245" y="56"/>
                  </a:lnTo>
                  <a:lnTo>
                    <a:pt x="434" y="165"/>
                  </a:lnTo>
                  <a:lnTo>
                    <a:pt x="286" y="249"/>
                  </a:lnTo>
                  <a:lnTo>
                    <a:pt x="97" y="140"/>
                  </a:lnTo>
                  <a:lnTo>
                    <a:pt x="0" y="196"/>
                  </a:lnTo>
                  <a:lnTo>
                    <a:pt x="492" y="480"/>
                  </a:lnTo>
                  <a:lnTo>
                    <a:pt x="589" y="424"/>
                  </a:lnTo>
                  <a:lnTo>
                    <a:pt x="384" y="306"/>
                  </a:lnTo>
                  <a:lnTo>
                    <a:pt x="531" y="221"/>
                  </a:lnTo>
                  <a:lnTo>
                    <a:pt x="736" y="339"/>
                  </a:lnTo>
                  <a:lnTo>
                    <a:pt x="832" y="284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 rot="-565977">
              <a:off x="8292248" y="4614484"/>
              <a:ext cx="107381" cy="55285"/>
            </a:xfrm>
            <a:custGeom>
              <a:avLst/>
              <a:gdLst/>
              <a:ahLst/>
              <a:cxnLst/>
              <a:rect l="l" t="t" r="r" b="b"/>
              <a:pathLst>
                <a:path w="740" h="381" extrusionOk="0">
                  <a:moveTo>
                    <a:pt x="289" y="81"/>
                  </a:moveTo>
                  <a:cubicBezTo>
                    <a:pt x="340" y="81"/>
                    <a:pt x="401" y="99"/>
                    <a:pt x="463" y="134"/>
                  </a:cubicBezTo>
                  <a:cubicBezTo>
                    <a:pt x="562" y="192"/>
                    <a:pt x="588" y="249"/>
                    <a:pt x="529" y="283"/>
                  </a:cubicBezTo>
                  <a:cubicBezTo>
                    <a:pt x="509" y="295"/>
                    <a:pt x="483" y="300"/>
                    <a:pt x="454" y="300"/>
                  </a:cubicBezTo>
                  <a:cubicBezTo>
                    <a:pt x="401" y="300"/>
                    <a:pt x="337" y="281"/>
                    <a:pt x="273" y="245"/>
                  </a:cubicBezTo>
                  <a:cubicBezTo>
                    <a:pt x="175" y="187"/>
                    <a:pt x="154" y="132"/>
                    <a:pt x="211" y="100"/>
                  </a:cubicBezTo>
                  <a:cubicBezTo>
                    <a:pt x="233" y="87"/>
                    <a:pt x="259" y="81"/>
                    <a:pt x="289" y="81"/>
                  </a:cubicBezTo>
                  <a:close/>
                  <a:moveTo>
                    <a:pt x="291" y="0"/>
                  </a:moveTo>
                  <a:cubicBezTo>
                    <a:pt x="225" y="0"/>
                    <a:pt x="165" y="15"/>
                    <a:pt x="116" y="43"/>
                  </a:cubicBezTo>
                  <a:cubicBezTo>
                    <a:pt x="1" y="110"/>
                    <a:pt x="14" y="209"/>
                    <a:pt x="174" y="301"/>
                  </a:cubicBezTo>
                  <a:cubicBezTo>
                    <a:pt x="267" y="354"/>
                    <a:pt x="364" y="380"/>
                    <a:pt x="452" y="380"/>
                  </a:cubicBezTo>
                  <a:cubicBezTo>
                    <a:pt x="517" y="380"/>
                    <a:pt x="576" y="366"/>
                    <a:pt x="625" y="338"/>
                  </a:cubicBezTo>
                  <a:cubicBezTo>
                    <a:pt x="740" y="272"/>
                    <a:pt x="722" y="170"/>
                    <a:pt x="562" y="78"/>
                  </a:cubicBezTo>
                  <a:cubicBezTo>
                    <a:pt x="471" y="26"/>
                    <a:pt x="376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 rot="-565977">
              <a:off x="8343614" y="4568719"/>
              <a:ext cx="120441" cy="61089"/>
            </a:xfrm>
            <a:custGeom>
              <a:avLst/>
              <a:gdLst/>
              <a:ahLst/>
              <a:cxnLst/>
              <a:rect l="l" t="t" r="r" b="b"/>
              <a:pathLst>
                <a:path w="830" h="421" extrusionOk="0">
                  <a:moveTo>
                    <a:pt x="315" y="79"/>
                  </a:moveTo>
                  <a:cubicBezTo>
                    <a:pt x="335" y="79"/>
                    <a:pt x="355" y="84"/>
                    <a:pt x="376" y="97"/>
                  </a:cubicBezTo>
                  <a:cubicBezTo>
                    <a:pt x="425" y="125"/>
                    <a:pt x="423" y="155"/>
                    <a:pt x="372" y="185"/>
                  </a:cubicBezTo>
                  <a:lnTo>
                    <a:pt x="322" y="213"/>
                  </a:lnTo>
                  <a:lnTo>
                    <a:pt x="185" y="133"/>
                  </a:lnTo>
                  <a:lnTo>
                    <a:pt x="233" y="105"/>
                  </a:lnTo>
                  <a:cubicBezTo>
                    <a:pt x="262" y="88"/>
                    <a:pt x="288" y="79"/>
                    <a:pt x="315" y="79"/>
                  </a:cubicBezTo>
                  <a:close/>
                  <a:moveTo>
                    <a:pt x="321" y="1"/>
                  </a:moveTo>
                  <a:cubicBezTo>
                    <a:pt x="261" y="1"/>
                    <a:pt x="204" y="20"/>
                    <a:pt x="153" y="49"/>
                  </a:cubicBezTo>
                  <a:lnTo>
                    <a:pt x="0" y="137"/>
                  </a:lnTo>
                  <a:lnTo>
                    <a:pt x="491" y="421"/>
                  </a:lnTo>
                  <a:lnTo>
                    <a:pt x="588" y="366"/>
                  </a:lnTo>
                  <a:lnTo>
                    <a:pt x="411" y="263"/>
                  </a:lnTo>
                  <a:lnTo>
                    <a:pt x="463" y="233"/>
                  </a:lnTo>
                  <a:lnTo>
                    <a:pt x="722" y="288"/>
                  </a:lnTo>
                  <a:lnTo>
                    <a:pt x="829" y="226"/>
                  </a:lnTo>
                  <a:lnTo>
                    <a:pt x="537" y="168"/>
                  </a:lnTo>
                  <a:cubicBezTo>
                    <a:pt x="559" y="128"/>
                    <a:pt x="543" y="84"/>
                    <a:pt x="471" y="43"/>
                  </a:cubicBezTo>
                  <a:cubicBezTo>
                    <a:pt x="419" y="13"/>
                    <a:pt x="369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 rot="-565977">
              <a:off x="8400647" y="4528849"/>
              <a:ext cx="99981" cy="57026"/>
            </a:xfrm>
            <a:custGeom>
              <a:avLst/>
              <a:gdLst/>
              <a:ahLst/>
              <a:cxnLst/>
              <a:rect l="l" t="t" r="r" b="b"/>
              <a:pathLst>
                <a:path w="689" h="393" extrusionOk="0">
                  <a:moveTo>
                    <a:pt x="271" y="0"/>
                  </a:moveTo>
                  <a:cubicBezTo>
                    <a:pt x="199" y="0"/>
                    <a:pt x="133" y="16"/>
                    <a:pt x="88" y="42"/>
                  </a:cubicBezTo>
                  <a:cubicBezTo>
                    <a:pt x="0" y="93"/>
                    <a:pt x="1" y="167"/>
                    <a:pt x="83" y="214"/>
                  </a:cubicBezTo>
                  <a:cubicBezTo>
                    <a:pt x="128" y="240"/>
                    <a:pt x="179" y="250"/>
                    <a:pt x="226" y="250"/>
                  </a:cubicBezTo>
                  <a:cubicBezTo>
                    <a:pt x="253" y="250"/>
                    <a:pt x="280" y="247"/>
                    <a:pt x="303" y="242"/>
                  </a:cubicBezTo>
                  <a:lnTo>
                    <a:pt x="385" y="226"/>
                  </a:lnTo>
                  <a:cubicBezTo>
                    <a:pt x="417" y="219"/>
                    <a:pt x="441" y="214"/>
                    <a:pt x="463" y="214"/>
                  </a:cubicBezTo>
                  <a:cubicBezTo>
                    <a:pt x="478" y="214"/>
                    <a:pt x="492" y="217"/>
                    <a:pt x="506" y="225"/>
                  </a:cubicBezTo>
                  <a:cubicBezTo>
                    <a:pt x="535" y="242"/>
                    <a:pt x="534" y="263"/>
                    <a:pt x="493" y="287"/>
                  </a:cubicBezTo>
                  <a:cubicBezTo>
                    <a:pt x="458" y="307"/>
                    <a:pt x="399" y="317"/>
                    <a:pt x="338" y="317"/>
                  </a:cubicBezTo>
                  <a:lnTo>
                    <a:pt x="358" y="392"/>
                  </a:lnTo>
                  <a:cubicBezTo>
                    <a:pt x="363" y="393"/>
                    <a:pt x="367" y="393"/>
                    <a:pt x="372" y="393"/>
                  </a:cubicBezTo>
                  <a:cubicBezTo>
                    <a:pt x="457" y="393"/>
                    <a:pt x="534" y="373"/>
                    <a:pt x="587" y="343"/>
                  </a:cubicBezTo>
                  <a:cubicBezTo>
                    <a:pt x="688" y="284"/>
                    <a:pt x="677" y="209"/>
                    <a:pt x="595" y="163"/>
                  </a:cubicBezTo>
                  <a:cubicBezTo>
                    <a:pt x="549" y="136"/>
                    <a:pt x="502" y="125"/>
                    <a:pt x="454" y="125"/>
                  </a:cubicBezTo>
                  <a:cubicBezTo>
                    <a:pt x="429" y="125"/>
                    <a:pt x="403" y="128"/>
                    <a:pt x="377" y="133"/>
                  </a:cubicBezTo>
                  <a:lnTo>
                    <a:pt x="297" y="150"/>
                  </a:lnTo>
                  <a:cubicBezTo>
                    <a:pt x="264" y="157"/>
                    <a:pt x="236" y="164"/>
                    <a:pt x="213" y="164"/>
                  </a:cubicBezTo>
                  <a:cubicBezTo>
                    <a:pt x="198" y="164"/>
                    <a:pt x="185" y="161"/>
                    <a:pt x="173" y="155"/>
                  </a:cubicBezTo>
                  <a:cubicBezTo>
                    <a:pt x="146" y="138"/>
                    <a:pt x="151" y="117"/>
                    <a:pt x="184" y="97"/>
                  </a:cubicBezTo>
                  <a:cubicBezTo>
                    <a:pt x="217" y="78"/>
                    <a:pt x="259" y="70"/>
                    <a:pt x="312" y="69"/>
                  </a:cubicBezTo>
                  <a:lnTo>
                    <a:pt x="291" y="1"/>
                  </a:lnTo>
                  <a:cubicBezTo>
                    <a:pt x="284" y="0"/>
                    <a:pt x="277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 rot="-565977">
              <a:off x="8440932" y="4486853"/>
              <a:ext cx="111154" cy="63701"/>
            </a:xfrm>
            <a:custGeom>
              <a:avLst/>
              <a:gdLst/>
              <a:ahLst/>
              <a:cxnLst/>
              <a:rect l="l" t="t" r="r" b="b"/>
              <a:pathLst>
                <a:path w="766" h="439" extrusionOk="0">
                  <a:moveTo>
                    <a:pt x="267" y="0"/>
                  </a:moveTo>
                  <a:lnTo>
                    <a:pt x="1" y="155"/>
                  </a:lnTo>
                  <a:lnTo>
                    <a:pt x="492" y="438"/>
                  </a:lnTo>
                  <a:lnTo>
                    <a:pt x="765" y="280"/>
                  </a:lnTo>
                  <a:lnTo>
                    <a:pt x="672" y="226"/>
                  </a:lnTo>
                  <a:lnTo>
                    <a:pt x="495" y="328"/>
                  </a:lnTo>
                  <a:lnTo>
                    <a:pt x="382" y="263"/>
                  </a:lnTo>
                  <a:lnTo>
                    <a:pt x="528" y="179"/>
                  </a:lnTo>
                  <a:lnTo>
                    <a:pt x="434" y="125"/>
                  </a:lnTo>
                  <a:lnTo>
                    <a:pt x="290" y="210"/>
                  </a:lnTo>
                  <a:lnTo>
                    <a:pt x="191" y="152"/>
                  </a:lnTo>
                  <a:lnTo>
                    <a:pt x="361" y="5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 rot="-565977">
              <a:off x="7588729" y="3830192"/>
              <a:ext cx="720615" cy="502643"/>
            </a:xfrm>
            <a:custGeom>
              <a:avLst/>
              <a:gdLst/>
              <a:ahLst/>
              <a:cxnLst/>
              <a:rect l="l" t="t" r="r" b="b"/>
              <a:pathLst>
                <a:path w="4966" h="3464" extrusionOk="0">
                  <a:moveTo>
                    <a:pt x="4803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2"/>
                  </a:lnTo>
                  <a:cubicBezTo>
                    <a:pt x="4846" y="667"/>
                    <a:pt x="4966" y="435"/>
                    <a:pt x="4966" y="236"/>
                  </a:cubicBezTo>
                  <a:cubicBezTo>
                    <a:pt x="4966" y="89"/>
                    <a:pt x="4899" y="1"/>
                    <a:pt x="4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 rot="-565977">
              <a:off x="7592364" y="3808373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1" y="1"/>
                  </a:moveTo>
                  <a:lnTo>
                    <a:pt x="0" y="2731"/>
                  </a:lnTo>
                  <a:lnTo>
                    <a:pt x="2032" y="3905"/>
                  </a:lnTo>
                  <a:lnTo>
                    <a:pt x="6921" y="119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 rot="-565977">
              <a:off x="7907345" y="3949774"/>
              <a:ext cx="720905" cy="502498"/>
            </a:xfrm>
            <a:custGeom>
              <a:avLst/>
              <a:gdLst/>
              <a:ahLst/>
              <a:cxnLst/>
              <a:rect l="l" t="t" r="r" b="b"/>
              <a:pathLst>
                <a:path w="4968" h="3463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7" y="751"/>
                  </a:lnTo>
                  <a:cubicBezTo>
                    <a:pt x="4846" y="666"/>
                    <a:pt x="4968" y="434"/>
                    <a:pt x="4968" y="236"/>
                  </a:cubicBezTo>
                  <a:cubicBezTo>
                    <a:pt x="4968" y="89"/>
                    <a:pt x="4900" y="1"/>
                    <a:pt x="4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 rot="-565977">
              <a:off x="7638174" y="4259412"/>
              <a:ext cx="294863" cy="274538"/>
            </a:xfrm>
            <a:custGeom>
              <a:avLst/>
              <a:gdLst/>
              <a:ahLst/>
              <a:cxnLst/>
              <a:rect l="l" t="t" r="r" b="b"/>
              <a:pathLst>
                <a:path w="2032" h="1892" extrusionOk="0">
                  <a:moveTo>
                    <a:pt x="0" y="0"/>
                  </a:moveTo>
                  <a:lnTo>
                    <a:pt x="0" y="720"/>
                  </a:lnTo>
                  <a:lnTo>
                    <a:pt x="2032" y="1892"/>
                  </a:lnTo>
                  <a:lnTo>
                    <a:pt x="2032" y="1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 rot="-565977">
              <a:off x="7696370" y="4429034"/>
              <a:ext cx="205330" cy="173981"/>
            </a:xfrm>
            <a:custGeom>
              <a:avLst/>
              <a:gdLst/>
              <a:ahLst/>
              <a:cxnLst/>
              <a:rect l="l" t="t" r="r" b="b"/>
              <a:pathLst>
                <a:path w="1415" h="1199" extrusionOk="0">
                  <a:moveTo>
                    <a:pt x="1414" y="1"/>
                  </a:moveTo>
                  <a:lnTo>
                    <a:pt x="1" y="814"/>
                  </a:lnTo>
                  <a:lnTo>
                    <a:pt x="1" y="1199"/>
                  </a:lnTo>
                  <a:lnTo>
                    <a:pt x="1414" y="38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 rot="-565977">
              <a:off x="7488975" y="4333253"/>
              <a:ext cx="400212" cy="231007"/>
            </a:xfrm>
            <a:custGeom>
              <a:avLst/>
              <a:gdLst/>
              <a:ahLst/>
              <a:cxnLst/>
              <a:rect l="l" t="t" r="r" b="b"/>
              <a:pathLst>
                <a:path w="2758" h="1592" extrusionOk="0">
                  <a:moveTo>
                    <a:pt x="1414" y="0"/>
                  </a:moveTo>
                  <a:lnTo>
                    <a:pt x="0" y="815"/>
                  </a:lnTo>
                  <a:lnTo>
                    <a:pt x="1344" y="1592"/>
                  </a:lnTo>
                  <a:lnTo>
                    <a:pt x="2757" y="779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 rot="-565977">
              <a:off x="7626423" y="4368613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 rot="-565977">
              <a:off x="7717702" y="4403607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 rot="-565977">
              <a:off x="7504620" y="4467008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1"/>
                  </a:moveTo>
                  <a:lnTo>
                    <a:pt x="0" y="385"/>
                  </a:lnTo>
                  <a:lnTo>
                    <a:pt x="1344" y="1163"/>
                  </a:lnTo>
                  <a:lnTo>
                    <a:pt x="1344" y="7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 rot="-565977">
              <a:off x="7516065" y="4500627"/>
              <a:ext cx="175873" cy="118696"/>
            </a:xfrm>
            <a:custGeom>
              <a:avLst/>
              <a:gdLst/>
              <a:ahLst/>
              <a:cxnLst/>
              <a:rect l="l" t="t" r="r" b="b"/>
              <a:pathLst>
                <a:path w="1212" h="818" extrusionOk="0">
                  <a:moveTo>
                    <a:pt x="198" y="1"/>
                  </a:moveTo>
                  <a:lnTo>
                    <a:pt x="0" y="116"/>
                  </a:lnTo>
                  <a:lnTo>
                    <a:pt x="1212" y="817"/>
                  </a:lnTo>
                  <a:lnTo>
                    <a:pt x="1212" y="58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 rot="-565988">
              <a:off x="7509960" y="4500104"/>
              <a:ext cx="27447" cy="31859"/>
            </a:xfrm>
            <a:custGeom>
              <a:avLst/>
              <a:gdLst/>
              <a:ahLst/>
              <a:cxnLst/>
              <a:rect l="l" t="t" r="r" b="b"/>
              <a:pathLst>
                <a:path w="199" h="231" extrusionOk="0">
                  <a:moveTo>
                    <a:pt x="0" y="1"/>
                  </a:moveTo>
                  <a:lnTo>
                    <a:pt x="0" y="231"/>
                  </a:lnTo>
                  <a:lnTo>
                    <a:pt x="198" y="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 rot="-565977">
              <a:off x="7803668" y="4209033"/>
              <a:ext cx="166005" cy="95624"/>
            </a:xfrm>
            <a:custGeom>
              <a:avLst/>
              <a:gdLst/>
              <a:ahLst/>
              <a:cxnLst/>
              <a:rect l="l" t="t" r="r" b="b"/>
              <a:pathLst>
                <a:path w="1144" h="659" extrusionOk="0">
                  <a:moveTo>
                    <a:pt x="632" y="1"/>
                  </a:moveTo>
                  <a:lnTo>
                    <a:pt x="518" y="66"/>
                  </a:lnTo>
                  <a:lnTo>
                    <a:pt x="765" y="251"/>
                  </a:lnTo>
                  <a:cubicBezTo>
                    <a:pt x="820" y="290"/>
                    <a:pt x="877" y="332"/>
                    <a:pt x="935" y="372"/>
                  </a:cubicBezTo>
                  <a:lnTo>
                    <a:pt x="933" y="374"/>
                  </a:lnTo>
                  <a:cubicBezTo>
                    <a:pt x="857" y="343"/>
                    <a:pt x="782" y="311"/>
                    <a:pt x="710" y="282"/>
                  </a:cubicBezTo>
                  <a:lnTo>
                    <a:pt x="370" y="153"/>
                  </a:lnTo>
                  <a:lnTo>
                    <a:pt x="270" y="210"/>
                  </a:lnTo>
                  <a:lnTo>
                    <a:pt x="497" y="406"/>
                  </a:lnTo>
                  <a:cubicBezTo>
                    <a:pt x="549" y="448"/>
                    <a:pt x="603" y="490"/>
                    <a:pt x="657" y="533"/>
                  </a:cubicBezTo>
                  <a:lnTo>
                    <a:pt x="654" y="536"/>
                  </a:lnTo>
                  <a:cubicBezTo>
                    <a:pt x="583" y="503"/>
                    <a:pt x="512" y="470"/>
                    <a:pt x="441" y="438"/>
                  </a:cubicBezTo>
                  <a:lnTo>
                    <a:pt x="122" y="296"/>
                  </a:lnTo>
                  <a:lnTo>
                    <a:pt x="0" y="365"/>
                  </a:lnTo>
                  <a:lnTo>
                    <a:pt x="703" y="658"/>
                  </a:lnTo>
                  <a:lnTo>
                    <a:pt x="848" y="574"/>
                  </a:lnTo>
                  <a:lnTo>
                    <a:pt x="624" y="387"/>
                  </a:lnTo>
                  <a:cubicBezTo>
                    <a:pt x="586" y="355"/>
                    <a:pt x="543" y="324"/>
                    <a:pt x="505" y="293"/>
                  </a:cubicBezTo>
                  <a:lnTo>
                    <a:pt x="508" y="292"/>
                  </a:lnTo>
                  <a:cubicBezTo>
                    <a:pt x="558" y="315"/>
                    <a:pt x="614" y="338"/>
                    <a:pt x="669" y="361"/>
                  </a:cubicBezTo>
                  <a:lnTo>
                    <a:pt x="995" y="489"/>
                  </a:lnTo>
                  <a:lnTo>
                    <a:pt x="1143" y="40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 rot="-565977">
              <a:off x="7905820" y="4161755"/>
              <a:ext cx="131905" cy="68054"/>
            </a:xfrm>
            <a:custGeom>
              <a:avLst/>
              <a:gdLst/>
              <a:ahLst/>
              <a:cxnLst/>
              <a:rect l="l" t="t" r="r" b="b"/>
              <a:pathLst>
                <a:path w="909" h="469" extrusionOk="0">
                  <a:moveTo>
                    <a:pt x="353" y="99"/>
                  </a:moveTo>
                  <a:cubicBezTo>
                    <a:pt x="416" y="99"/>
                    <a:pt x="491" y="122"/>
                    <a:pt x="568" y="166"/>
                  </a:cubicBezTo>
                  <a:cubicBezTo>
                    <a:pt x="689" y="236"/>
                    <a:pt x="721" y="307"/>
                    <a:pt x="650" y="349"/>
                  </a:cubicBezTo>
                  <a:cubicBezTo>
                    <a:pt x="625" y="363"/>
                    <a:pt x="593" y="370"/>
                    <a:pt x="558" y="370"/>
                  </a:cubicBezTo>
                  <a:cubicBezTo>
                    <a:pt x="493" y="370"/>
                    <a:pt x="413" y="346"/>
                    <a:pt x="334" y="300"/>
                  </a:cubicBezTo>
                  <a:cubicBezTo>
                    <a:pt x="214" y="231"/>
                    <a:pt x="187" y="163"/>
                    <a:pt x="258" y="122"/>
                  </a:cubicBezTo>
                  <a:cubicBezTo>
                    <a:pt x="284" y="107"/>
                    <a:pt x="317" y="99"/>
                    <a:pt x="353" y="99"/>
                  </a:cubicBezTo>
                  <a:close/>
                  <a:moveTo>
                    <a:pt x="356" y="1"/>
                  </a:moveTo>
                  <a:cubicBezTo>
                    <a:pt x="276" y="1"/>
                    <a:pt x="202" y="19"/>
                    <a:pt x="141" y="55"/>
                  </a:cubicBezTo>
                  <a:cubicBezTo>
                    <a:pt x="0" y="136"/>
                    <a:pt x="16" y="256"/>
                    <a:pt x="213" y="371"/>
                  </a:cubicBezTo>
                  <a:cubicBezTo>
                    <a:pt x="327" y="436"/>
                    <a:pt x="446" y="468"/>
                    <a:pt x="554" y="468"/>
                  </a:cubicBezTo>
                  <a:cubicBezTo>
                    <a:pt x="633" y="468"/>
                    <a:pt x="707" y="451"/>
                    <a:pt x="767" y="416"/>
                  </a:cubicBezTo>
                  <a:cubicBezTo>
                    <a:pt x="909" y="334"/>
                    <a:pt x="886" y="210"/>
                    <a:pt x="688" y="96"/>
                  </a:cubicBezTo>
                  <a:cubicBezTo>
                    <a:pt x="577" y="32"/>
                    <a:pt x="461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 rot="-565977">
              <a:off x="7968812" y="4105419"/>
              <a:ext cx="148157" cy="75309"/>
            </a:xfrm>
            <a:custGeom>
              <a:avLst/>
              <a:gdLst/>
              <a:ahLst/>
              <a:cxnLst/>
              <a:rect l="l" t="t" r="r" b="b"/>
              <a:pathLst>
                <a:path w="1021" h="519" extrusionOk="0">
                  <a:moveTo>
                    <a:pt x="386" y="98"/>
                  </a:moveTo>
                  <a:cubicBezTo>
                    <a:pt x="412" y="98"/>
                    <a:pt x="437" y="105"/>
                    <a:pt x="463" y="120"/>
                  </a:cubicBezTo>
                  <a:cubicBezTo>
                    <a:pt x="523" y="154"/>
                    <a:pt x="520" y="191"/>
                    <a:pt x="458" y="227"/>
                  </a:cubicBezTo>
                  <a:lnTo>
                    <a:pt x="397" y="262"/>
                  </a:lnTo>
                  <a:lnTo>
                    <a:pt x="228" y="164"/>
                  </a:lnTo>
                  <a:lnTo>
                    <a:pt x="288" y="129"/>
                  </a:lnTo>
                  <a:cubicBezTo>
                    <a:pt x="322" y="109"/>
                    <a:pt x="354" y="98"/>
                    <a:pt x="386" y="98"/>
                  </a:cubicBezTo>
                  <a:close/>
                  <a:moveTo>
                    <a:pt x="396" y="1"/>
                  </a:moveTo>
                  <a:cubicBezTo>
                    <a:pt x="321" y="1"/>
                    <a:pt x="251" y="25"/>
                    <a:pt x="189" y="60"/>
                  </a:cubicBezTo>
                  <a:lnTo>
                    <a:pt x="1" y="170"/>
                  </a:lnTo>
                  <a:lnTo>
                    <a:pt x="605" y="519"/>
                  </a:lnTo>
                  <a:lnTo>
                    <a:pt x="724" y="450"/>
                  </a:lnTo>
                  <a:lnTo>
                    <a:pt x="506" y="324"/>
                  </a:lnTo>
                  <a:lnTo>
                    <a:pt x="570" y="287"/>
                  </a:lnTo>
                  <a:lnTo>
                    <a:pt x="888" y="355"/>
                  </a:lnTo>
                  <a:lnTo>
                    <a:pt x="1021" y="279"/>
                  </a:lnTo>
                  <a:lnTo>
                    <a:pt x="660" y="207"/>
                  </a:lnTo>
                  <a:cubicBezTo>
                    <a:pt x="688" y="158"/>
                    <a:pt x="668" y="104"/>
                    <a:pt x="579" y="52"/>
                  </a:cubicBezTo>
                  <a:cubicBezTo>
                    <a:pt x="516" y="16"/>
                    <a:pt x="45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 rot="-565977">
              <a:off x="8031188" y="4035720"/>
              <a:ext cx="159040" cy="91706"/>
            </a:xfrm>
            <a:custGeom>
              <a:avLst/>
              <a:gdLst/>
              <a:ahLst/>
              <a:cxnLst/>
              <a:rect l="l" t="t" r="r" b="b"/>
              <a:pathLst>
                <a:path w="1096" h="632" extrusionOk="0">
                  <a:moveTo>
                    <a:pt x="491" y="0"/>
                  </a:moveTo>
                  <a:lnTo>
                    <a:pt x="365" y="72"/>
                  </a:lnTo>
                  <a:lnTo>
                    <a:pt x="551" y="278"/>
                  </a:lnTo>
                  <a:lnTo>
                    <a:pt x="626" y="358"/>
                  </a:lnTo>
                  <a:lnTo>
                    <a:pt x="622" y="359"/>
                  </a:lnTo>
                  <a:lnTo>
                    <a:pt x="486" y="316"/>
                  </a:lnTo>
                  <a:lnTo>
                    <a:pt x="127" y="211"/>
                  </a:lnTo>
                  <a:lnTo>
                    <a:pt x="1" y="283"/>
                  </a:lnTo>
                  <a:lnTo>
                    <a:pt x="606" y="632"/>
                  </a:lnTo>
                  <a:lnTo>
                    <a:pt x="715" y="569"/>
                  </a:lnTo>
                  <a:lnTo>
                    <a:pt x="493" y="440"/>
                  </a:lnTo>
                  <a:cubicBezTo>
                    <a:pt x="434" y="407"/>
                    <a:pt x="336" y="360"/>
                    <a:pt x="272" y="330"/>
                  </a:cubicBezTo>
                  <a:lnTo>
                    <a:pt x="276" y="329"/>
                  </a:lnTo>
                  <a:lnTo>
                    <a:pt x="457" y="385"/>
                  </a:lnTo>
                  <a:lnTo>
                    <a:pt x="772" y="474"/>
                  </a:lnTo>
                  <a:lnTo>
                    <a:pt x="819" y="447"/>
                  </a:lnTo>
                  <a:lnTo>
                    <a:pt x="666" y="265"/>
                  </a:lnTo>
                  <a:lnTo>
                    <a:pt x="568" y="160"/>
                  </a:lnTo>
                  <a:lnTo>
                    <a:pt x="572" y="158"/>
                  </a:lnTo>
                  <a:cubicBezTo>
                    <a:pt x="625" y="195"/>
                    <a:pt x="703" y="251"/>
                    <a:pt x="762" y="285"/>
                  </a:cubicBezTo>
                  <a:lnTo>
                    <a:pt x="984" y="413"/>
                  </a:lnTo>
                  <a:lnTo>
                    <a:pt x="1095" y="349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 rot="-565977">
              <a:off x="8107535" y="3850127"/>
              <a:ext cx="349859" cy="162082"/>
            </a:xfrm>
            <a:custGeom>
              <a:avLst/>
              <a:gdLst/>
              <a:ahLst/>
              <a:cxnLst/>
              <a:rect l="l" t="t" r="r" b="b"/>
              <a:pathLst>
                <a:path w="2411" h="1117" extrusionOk="0">
                  <a:moveTo>
                    <a:pt x="868" y="0"/>
                  </a:moveTo>
                  <a:cubicBezTo>
                    <a:pt x="799" y="0"/>
                    <a:pt x="726" y="11"/>
                    <a:pt x="654" y="33"/>
                  </a:cubicBezTo>
                  <a:cubicBezTo>
                    <a:pt x="383" y="117"/>
                    <a:pt x="259" y="254"/>
                    <a:pt x="112" y="398"/>
                  </a:cubicBezTo>
                  <a:cubicBezTo>
                    <a:pt x="0" y="507"/>
                    <a:pt x="23" y="588"/>
                    <a:pt x="102" y="588"/>
                  </a:cubicBezTo>
                  <a:cubicBezTo>
                    <a:pt x="138" y="588"/>
                    <a:pt x="186" y="571"/>
                    <a:pt x="239" y="533"/>
                  </a:cubicBezTo>
                  <a:cubicBezTo>
                    <a:pt x="396" y="418"/>
                    <a:pt x="656" y="170"/>
                    <a:pt x="857" y="170"/>
                  </a:cubicBezTo>
                  <a:cubicBezTo>
                    <a:pt x="870" y="170"/>
                    <a:pt x="883" y="171"/>
                    <a:pt x="896" y="174"/>
                  </a:cubicBezTo>
                  <a:cubicBezTo>
                    <a:pt x="1102" y="211"/>
                    <a:pt x="946" y="346"/>
                    <a:pt x="770" y="561"/>
                  </a:cubicBezTo>
                  <a:cubicBezTo>
                    <a:pt x="596" y="776"/>
                    <a:pt x="503" y="954"/>
                    <a:pt x="770" y="1092"/>
                  </a:cubicBezTo>
                  <a:cubicBezTo>
                    <a:pt x="802" y="1109"/>
                    <a:pt x="841" y="1116"/>
                    <a:pt x="886" y="1116"/>
                  </a:cubicBezTo>
                  <a:cubicBezTo>
                    <a:pt x="1142" y="1116"/>
                    <a:pt x="1573" y="877"/>
                    <a:pt x="1779" y="800"/>
                  </a:cubicBezTo>
                  <a:cubicBezTo>
                    <a:pt x="1871" y="765"/>
                    <a:pt x="1945" y="752"/>
                    <a:pt x="2008" y="752"/>
                  </a:cubicBezTo>
                  <a:cubicBezTo>
                    <a:pt x="2112" y="752"/>
                    <a:pt x="2185" y="786"/>
                    <a:pt x="2260" y="809"/>
                  </a:cubicBezTo>
                  <a:cubicBezTo>
                    <a:pt x="2274" y="813"/>
                    <a:pt x="2288" y="815"/>
                    <a:pt x="2300" y="815"/>
                  </a:cubicBezTo>
                  <a:cubicBezTo>
                    <a:pt x="2390" y="815"/>
                    <a:pt x="2411" y="705"/>
                    <a:pt x="2279" y="631"/>
                  </a:cubicBezTo>
                  <a:cubicBezTo>
                    <a:pt x="2215" y="595"/>
                    <a:pt x="2124" y="571"/>
                    <a:pt x="2010" y="571"/>
                  </a:cubicBezTo>
                  <a:cubicBezTo>
                    <a:pt x="1858" y="571"/>
                    <a:pt x="1668" y="614"/>
                    <a:pt x="1457" y="731"/>
                  </a:cubicBezTo>
                  <a:cubicBezTo>
                    <a:pt x="1241" y="851"/>
                    <a:pt x="1044" y="907"/>
                    <a:pt x="921" y="907"/>
                  </a:cubicBezTo>
                  <a:cubicBezTo>
                    <a:pt x="824" y="907"/>
                    <a:pt x="774" y="871"/>
                    <a:pt x="800" y="803"/>
                  </a:cubicBezTo>
                  <a:cubicBezTo>
                    <a:pt x="885" y="588"/>
                    <a:pt x="1252" y="398"/>
                    <a:pt x="1233" y="215"/>
                  </a:cubicBezTo>
                  <a:cubicBezTo>
                    <a:pt x="1220" y="81"/>
                    <a:pt x="1059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 rot="-565977">
              <a:off x="8095598" y="3917019"/>
              <a:ext cx="74877" cy="54269"/>
            </a:xfrm>
            <a:custGeom>
              <a:avLst/>
              <a:gdLst/>
              <a:ahLst/>
              <a:cxnLst/>
              <a:rect l="l" t="t" r="r" b="b"/>
              <a:pathLst>
                <a:path w="516" h="374" extrusionOk="0">
                  <a:moveTo>
                    <a:pt x="111" y="0"/>
                  </a:moveTo>
                  <a:cubicBezTo>
                    <a:pt x="1" y="0"/>
                    <a:pt x="182" y="38"/>
                    <a:pt x="182" y="38"/>
                  </a:cubicBezTo>
                  <a:cubicBezTo>
                    <a:pt x="182" y="38"/>
                    <a:pt x="405" y="67"/>
                    <a:pt x="465" y="280"/>
                  </a:cubicBezTo>
                  <a:cubicBezTo>
                    <a:pt x="484" y="349"/>
                    <a:pt x="496" y="373"/>
                    <a:pt x="502" y="373"/>
                  </a:cubicBezTo>
                  <a:cubicBezTo>
                    <a:pt x="515" y="373"/>
                    <a:pt x="506" y="267"/>
                    <a:pt x="496" y="234"/>
                  </a:cubicBezTo>
                  <a:cubicBezTo>
                    <a:pt x="483" y="184"/>
                    <a:pt x="420" y="17"/>
                    <a:pt x="181" y="3"/>
                  </a:cubicBezTo>
                  <a:cubicBezTo>
                    <a:pt x="150" y="1"/>
                    <a:pt x="12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 rot="-565977">
              <a:off x="8123547" y="3886955"/>
              <a:ext cx="64429" cy="60364"/>
            </a:xfrm>
            <a:custGeom>
              <a:avLst/>
              <a:gdLst/>
              <a:ahLst/>
              <a:cxnLst/>
              <a:rect l="l" t="t" r="r" b="b"/>
              <a:pathLst>
                <a:path w="444" h="416" extrusionOk="0">
                  <a:moveTo>
                    <a:pt x="56" y="0"/>
                  </a:moveTo>
                  <a:cubicBezTo>
                    <a:pt x="1" y="0"/>
                    <a:pt x="146" y="47"/>
                    <a:pt x="146" y="47"/>
                  </a:cubicBezTo>
                  <a:cubicBezTo>
                    <a:pt x="146" y="47"/>
                    <a:pt x="364" y="100"/>
                    <a:pt x="401" y="318"/>
                  </a:cubicBezTo>
                  <a:cubicBezTo>
                    <a:pt x="413" y="390"/>
                    <a:pt x="422" y="415"/>
                    <a:pt x="428" y="415"/>
                  </a:cubicBezTo>
                  <a:cubicBezTo>
                    <a:pt x="441" y="415"/>
                    <a:pt x="443" y="310"/>
                    <a:pt x="437" y="276"/>
                  </a:cubicBezTo>
                  <a:cubicBezTo>
                    <a:pt x="429" y="225"/>
                    <a:pt x="384" y="51"/>
                    <a:pt x="149" y="12"/>
                  </a:cubicBezTo>
                  <a:cubicBezTo>
                    <a:pt x="100" y="4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 rot="-565977">
              <a:off x="8157490" y="3850546"/>
              <a:ext cx="49773" cy="71972"/>
            </a:xfrm>
            <a:custGeom>
              <a:avLst/>
              <a:gdLst/>
              <a:ahLst/>
              <a:cxnLst/>
              <a:rect l="l" t="t" r="r" b="b"/>
              <a:pathLst>
                <a:path w="343" h="496" extrusionOk="0">
                  <a:moveTo>
                    <a:pt x="26" y="1"/>
                  </a:moveTo>
                  <a:cubicBezTo>
                    <a:pt x="1" y="1"/>
                    <a:pt x="110" y="69"/>
                    <a:pt x="110" y="69"/>
                  </a:cubicBezTo>
                  <a:cubicBezTo>
                    <a:pt x="110" y="69"/>
                    <a:pt x="310" y="174"/>
                    <a:pt x="293" y="394"/>
                  </a:cubicBezTo>
                  <a:cubicBezTo>
                    <a:pt x="287" y="469"/>
                    <a:pt x="290" y="495"/>
                    <a:pt x="297" y="495"/>
                  </a:cubicBezTo>
                  <a:cubicBezTo>
                    <a:pt x="309" y="495"/>
                    <a:pt x="336" y="395"/>
                    <a:pt x="339" y="362"/>
                  </a:cubicBezTo>
                  <a:cubicBezTo>
                    <a:pt x="342" y="311"/>
                    <a:pt x="341" y="131"/>
                    <a:pt x="123" y="36"/>
                  </a:cubicBezTo>
                  <a:cubicBezTo>
                    <a:pt x="63" y="10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 rot="-565977">
              <a:off x="8179504" y="3966119"/>
              <a:ext cx="85615" cy="24958"/>
            </a:xfrm>
            <a:custGeom>
              <a:avLst/>
              <a:gdLst/>
              <a:ahLst/>
              <a:cxnLst/>
              <a:rect l="l" t="t" r="r" b="b"/>
              <a:pathLst>
                <a:path w="590" h="172" extrusionOk="0">
                  <a:moveTo>
                    <a:pt x="297" y="1"/>
                  </a:moveTo>
                  <a:cubicBezTo>
                    <a:pt x="238" y="1"/>
                    <a:pt x="168" y="18"/>
                    <a:pt x="91" y="69"/>
                  </a:cubicBezTo>
                  <a:cubicBezTo>
                    <a:pt x="14" y="121"/>
                    <a:pt x="0" y="137"/>
                    <a:pt x="12" y="137"/>
                  </a:cubicBezTo>
                  <a:cubicBezTo>
                    <a:pt x="30" y="137"/>
                    <a:pt x="113" y="97"/>
                    <a:pt x="113" y="97"/>
                  </a:cubicBezTo>
                  <a:cubicBezTo>
                    <a:pt x="113" y="97"/>
                    <a:pt x="190" y="54"/>
                    <a:pt x="290" y="54"/>
                  </a:cubicBezTo>
                  <a:cubicBezTo>
                    <a:pt x="351" y="54"/>
                    <a:pt x="419" y="69"/>
                    <a:pt x="485" y="119"/>
                  </a:cubicBezTo>
                  <a:cubicBezTo>
                    <a:pt x="536" y="157"/>
                    <a:pt x="561" y="172"/>
                    <a:pt x="569" y="172"/>
                  </a:cubicBezTo>
                  <a:cubicBezTo>
                    <a:pt x="590" y="172"/>
                    <a:pt x="512" y="85"/>
                    <a:pt x="483" y="63"/>
                  </a:cubicBezTo>
                  <a:cubicBezTo>
                    <a:pt x="458" y="44"/>
                    <a:pt x="391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 rot="-565977">
              <a:off x="8180171" y="3932585"/>
              <a:ext cx="84599" cy="29311"/>
            </a:xfrm>
            <a:custGeom>
              <a:avLst/>
              <a:gdLst/>
              <a:ahLst/>
              <a:cxnLst/>
              <a:rect l="l" t="t" r="r" b="b"/>
              <a:pathLst>
                <a:path w="583" h="202" extrusionOk="0">
                  <a:moveTo>
                    <a:pt x="278" y="1"/>
                  </a:moveTo>
                  <a:cubicBezTo>
                    <a:pt x="226" y="1"/>
                    <a:pt x="167" y="14"/>
                    <a:pt x="100" y="48"/>
                  </a:cubicBezTo>
                  <a:cubicBezTo>
                    <a:pt x="13" y="93"/>
                    <a:pt x="0" y="107"/>
                    <a:pt x="15" y="107"/>
                  </a:cubicBezTo>
                  <a:cubicBezTo>
                    <a:pt x="37" y="107"/>
                    <a:pt x="118" y="79"/>
                    <a:pt x="118" y="79"/>
                  </a:cubicBezTo>
                  <a:cubicBezTo>
                    <a:pt x="118" y="79"/>
                    <a:pt x="179" y="52"/>
                    <a:pt x="260" y="52"/>
                  </a:cubicBezTo>
                  <a:cubicBezTo>
                    <a:pt x="329" y="52"/>
                    <a:pt x="411" y="71"/>
                    <a:pt x="485" y="140"/>
                  </a:cubicBezTo>
                  <a:cubicBezTo>
                    <a:pt x="533" y="185"/>
                    <a:pt x="556" y="201"/>
                    <a:pt x="564" y="201"/>
                  </a:cubicBezTo>
                  <a:cubicBezTo>
                    <a:pt x="583" y="201"/>
                    <a:pt x="515" y="108"/>
                    <a:pt x="489" y="83"/>
                  </a:cubicBezTo>
                  <a:cubicBezTo>
                    <a:pt x="463" y="60"/>
                    <a:pt x="390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4"/>
            <p:cNvSpPr/>
            <p:nvPr/>
          </p:nvSpPr>
          <p:spPr>
            <a:xfrm rot="-565977">
              <a:off x="8200285" y="3897979"/>
              <a:ext cx="81116" cy="39904"/>
            </a:xfrm>
            <a:custGeom>
              <a:avLst/>
              <a:gdLst/>
              <a:ahLst/>
              <a:cxnLst/>
              <a:rect l="l" t="t" r="r" b="b"/>
              <a:pathLst>
                <a:path w="559" h="275" extrusionOk="0">
                  <a:moveTo>
                    <a:pt x="232" y="0"/>
                  </a:moveTo>
                  <a:cubicBezTo>
                    <a:pt x="200" y="0"/>
                    <a:pt x="166" y="4"/>
                    <a:pt x="129" y="13"/>
                  </a:cubicBezTo>
                  <a:cubicBezTo>
                    <a:pt x="0" y="45"/>
                    <a:pt x="18" y="52"/>
                    <a:pt x="58" y="52"/>
                  </a:cubicBezTo>
                  <a:cubicBezTo>
                    <a:pt x="91" y="52"/>
                    <a:pt x="139" y="47"/>
                    <a:pt x="139" y="47"/>
                  </a:cubicBezTo>
                  <a:cubicBezTo>
                    <a:pt x="139" y="47"/>
                    <a:pt x="157" y="44"/>
                    <a:pt x="186" y="44"/>
                  </a:cubicBezTo>
                  <a:cubicBezTo>
                    <a:pt x="257" y="44"/>
                    <a:pt x="395" y="63"/>
                    <a:pt x="480" y="196"/>
                  </a:cubicBezTo>
                  <a:cubicBezTo>
                    <a:pt x="518" y="253"/>
                    <a:pt x="536" y="274"/>
                    <a:pt x="543" y="274"/>
                  </a:cubicBezTo>
                  <a:cubicBezTo>
                    <a:pt x="559" y="274"/>
                    <a:pt x="517" y="171"/>
                    <a:pt x="497" y="142"/>
                  </a:cubicBezTo>
                  <a:cubicBezTo>
                    <a:pt x="475" y="106"/>
                    <a:pt x="393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4"/>
            <p:cNvSpPr/>
            <p:nvPr/>
          </p:nvSpPr>
          <p:spPr>
            <a:xfrm rot="-565977">
              <a:off x="8255047" y="3954772"/>
              <a:ext cx="43678" cy="78647"/>
            </a:xfrm>
            <a:custGeom>
              <a:avLst/>
              <a:gdLst/>
              <a:ahLst/>
              <a:cxnLst/>
              <a:rect l="l" t="t" r="r" b="b"/>
              <a:pathLst>
                <a:path w="301" h="542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8" y="85"/>
                    <a:pt x="88" y="85"/>
                  </a:cubicBezTo>
                  <a:cubicBezTo>
                    <a:pt x="88" y="85"/>
                    <a:pt x="261" y="230"/>
                    <a:pt x="197" y="442"/>
                  </a:cubicBezTo>
                  <a:cubicBezTo>
                    <a:pt x="174" y="516"/>
                    <a:pt x="172" y="541"/>
                    <a:pt x="179" y="541"/>
                  </a:cubicBezTo>
                  <a:cubicBezTo>
                    <a:pt x="193" y="541"/>
                    <a:pt x="239" y="452"/>
                    <a:pt x="249" y="419"/>
                  </a:cubicBezTo>
                  <a:cubicBezTo>
                    <a:pt x="263" y="371"/>
                    <a:pt x="300" y="195"/>
                    <a:pt x="107" y="56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 rot="-565977">
              <a:off x="8357182" y="3897222"/>
              <a:ext cx="45129" cy="77341"/>
            </a:xfrm>
            <a:custGeom>
              <a:avLst/>
              <a:gdLst/>
              <a:ahLst/>
              <a:cxnLst/>
              <a:rect l="l" t="t" r="r" b="b"/>
              <a:pathLst>
                <a:path w="311" h="533" extrusionOk="0">
                  <a:moveTo>
                    <a:pt x="19" y="1"/>
                  </a:moveTo>
                  <a:lnTo>
                    <a:pt x="19" y="1"/>
                  </a:lnTo>
                  <a:cubicBezTo>
                    <a:pt x="0" y="1"/>
                    <a:pt x="93" y="82"/>
                    <a:pt x="93" y="82"/>
                  </a:cubicBezTo>
                  <a:cubicBezTo>
                    <a:pt x="93" y="82"/>
                    <a:pt x="273" y="217"/>
                    <a:pt x="222" y="432"/>
                  </a:cubicBezTo>
                  <a:cubicBezTo>
                    <a:pt x="204" y="506"/>
                    <a:pt x="203" y="532"/>
                    <a:pt x="210" y="532"/>
                  </a:cubicBezTo>
                  <a:cubicBezTo>
                    <a:pt x="223" y="532"/>
                    <a:pt x="264" y="440"/>
                    <a:pt x="272" y="407"/>
                  </a:cubicBezTo>
                  <a:cubicBezTo>
                    <a:pt x="284" y="358"/>
                    <a:pt x="311" y="180"/>
                    <a:pt x="110" y="51"/>
                  </a:cubicBezTo>
                  <a:cubicBezTo>
                    <a:pt x="52" y="14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 rot="-565977">
              <a:off x="8267896" y="3940243"/>
              <a:ext cx="58915" cy="64572"/>
            </a:xfrm>
            <a:custGeom>
              <a:avLst/>
              <a:gdLst/>
              <a:ahLst/>
              <a:cxnLst/>
              <a:rect l="l" t="t" r="r" b="b"/>
              <a:pathLst>
                <a:path w="406" h="445" extrusionOk="0">
                  <a:moveTo>
                    <a:pt x="39" y="1"/>
                  </a:moveTo>
                  <a:cubicBezTo>
                    <a:pt x="1" y="1"/>
                    <a:pt x="130" y="54"/>
                    <a:pt x="130" y="54"/>
                  </a:cubicBezTo>
                  <a:cubicBezTo>
                    <a:pt x="130" y="54"/>
                    <a:pt x="344" y="126"/>
                    <a:pt x="363" y="346"/>
                  </a:cubicBezTo>
                  <a:cubicBezTo>
                    <a:pt x="369" y="419"/>
                    <a:pt x="376" y="445"/>
                    <a:pt x="382" y="445"/>
                  </a:cubicBezTo>
                  <a:cubicBezTo>
                    <a:pt x="395" y="445"/>
                    <a:pt x="405" y="340"/>
                    <a:pt x="402" y="306"/>
                  </a:cubicBezTo>
                  <a:cubicBezTo>
                    <a:pt x="398" y="256"/>
                    <a:pt x="368" y="79"/>
                    <a:pt x="136" y="20"/>
                  </a:cubicBezTo>
                  <a:cubicBezTo>
                    <a:pt x="81" y="6"/>
                    <a:pt x="52" y="1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 rot="-565977">
              <a:off x="8327715" y="3920448"/>
              <a:ext cx="44113" cy="78211"/>
            </a:xfrm>
            <a:custGeom>
              <a:avLst/>
              <a:gdLst/>
              <a:ahLst/>
              <a:cxnLst/>
              <a:rect l="l" t="t" r="r" b="b"/>
              <a:pathLst>
                <a:path w="304" h="539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9" y="84"/>
                    <a:pt x="89" y="84"/>
                  </a:cubicBezTo>
                  <a:cubicBezTo>
                    <a:pt x="89" y="84"/>
                    <a:pt x="264" y="226"/>
                    <a:pt x="203" y="439"/>
                  </a:cubicBezTo>
                  <a:cubicBezTo>
                    <a:pt x="182" y="513"/>
                    <a:pt x="181" y="539"/>
                    <a:pt x="188" y="539"/>
                  </a:cubicBezTo>
                  <a:cubicBezTo>
                    <a:pt x="201" y="539"/>
                    <a:pt x="246" y="448"/>
                    <a:pt x="255" y="416"/>
                  </a:cubicBezTo>
                  <a:cubicBezTo>
                    <a:pt x="268" y="367"/>
                    <a:pt x="303" y="191"/>
                    <a:pt x="107" y="55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 rot="-565977">
              <a:off x="8212252" y="3976353"/>
              <a:ext cx="54416" cy="66603"/>
            </a:xfrm>
            <a:custGeom>
              <a:avLst/>
              <a:gdLst/>
              <a:ahLst/>
              <a:cxnLst/>
              <a:rect l="l" t="t" r="r" b="b"/>
              <a:pathLst>
                <a:path w="375" h="459" extrusionOk="0">
                  <a:moveTo>
                    <a:pt x="364" y="0"/>
                  </a:moveTo>
                  <a:cubicBezTo>
                    <a:pt x="351" y="0"/>
                    <a:pt x="318" y="16"/>
                    <a:pt x="296" y="32"/>
                  </a:cubicBezTo>
                  <a:cubicBezTo>
                    <a:pt x="296" y="32"/>
                    <a:pt x="205" y="80"/>
                    <a:pt x="102" y="260"/>
                  </a:cubicBezTo>
                  <a:cubicBezTo>
                    <a:pt x="22" y="399"/>
                    <a:pt x="0" y="458"/>
                    <a:pt x="19" y="458"/>
                  </a:cubicBezTo>
                  <a:cubicBezTo>
                    <a:pt x="25" y="458"/>
                    <a:pt x="35" y="453"/>
                    <a:pt x="49" y="442"/>
                  </a:cubicBezTo>
                  <a:cubicBezTo>
                    <a:pt x="106" y="394"/>
                    <a:pt x="295" y="87"/>
                    <a:pt x="350" y="33"/>
                  </a:cubicBezTo>
                  <a:cubicBezTo>
                    <a:pt x="374" y="9"/>
                    <a:pt x="375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 rot="-565977">
              <a:off x="8211207" y="3844106"/>
              <a:ext cx="53110" cy="67183"/>
            </a:xfrm>
            <a:custGeom>
              <a:avLst/>
              <a:gdLst/>
              <a:ahLst/>
              <a:cxnLst/>
              <a:rect l="l" t="t" r="r" b="b"/>
              <a:pathLst>
                <a:path w="366" h="463" extrusionOk="0">
                  <a:moveTo>
                    <a:pt x="355" y="0"/>
                  </a:moveTo>
                  <a:cubicBezTo>
                    <a:pt x="342" y="0"/>
                    <a:pt x="309" y="16"/>
                    <a:pt x="287" y="32"/>
                  </a:cubicBezTo>
                  <a:cubicBezTo>
                    <a:pt x="287" y="32"/>
                    <a:pt x="207" y="106"/>
                    <a:pt x="104" y="288"/>
                  </a:cubicBezTo>
                  <a:cubicBezTo>
                    <a:pt x="31" y="416"/>
                    <a:pt x="1" y="463"/>
                    <a:pt x="10" y="463"/>
                  </a:cubicBezTo>
                  <a:cubicBezTo>
                    <a:pt x="13" y="463"/>
                    <a:pt x="23" y="455"/>
                    <a:pt x="39" y="442"/>
                  </a:cubicBezTo>
                  <a:cubicBezTo>
                    <a:pt x="97" y="395"/>
                    <a:pt x="286" y="87"/>
                    <a:pt x="341" y="32"/>
                  </a:cubicBezTo>
                  <a:cubicBezTo>
                    <a:pt x="365" y="9"/>
                    <a:pt x="365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798;p44">
            <a:extLst>
              <a:ext uri="{FF2B5EF4-FFF2-40B4-BE49-F238E27FC236}">
                <a16:creationId xmlns:a16="http://schemas.microsoft.com/office/drawing/2014/main" id="{A1360198-DBA0-1A8B-ACAD-BBCF66F10BED}"/>
              </a:ext>
            </a:extLst>
          </p:cNvPr>
          <p:cNvSpPr txBox="1">
            <a:spLocks/>
          </p:cNvSpPr>
          <p:nvPr/>
        </p:nvSpPr>
        <p:spPr>
          <a:xfrm>
            <a:off x="471651" y="-15003"/>
            <a:ext cx="45938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>
                <a:solidFill>
                  <a:srgbClr val="FF0000"/>
                </a:solidFill>
              </a:rPr>
              <a:t>DASHBOARD</a:t>
            </a:r>
            <a:endParaRPr lang="sv-SE" sz="2400">
              <a:solidFill>
                <a:srgbClr val="FF0000"/>
              </a:solidFill>
              <a:latin typeface="Oswald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D0EAEE-9D3A-CD12-2567-29CEEFE9A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77" y="443129"/>
            <a:ext cx="3678146" cy="2471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2AAF08-F284-9B92-BC82-BA14D7636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67" y="3009637"/>
            <a:ext cx="3720156" cy="20576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01509A-4C27-EA6C-B9FF-A22888D9F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249" y="2571750"/>
            <a:ext cx="3425745" cy="24537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CC2B86-DFDF-FE82-EBE9-F1B2B0F5C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490" y="488978"/>
            <a:ext cx="4665926" cy="19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06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467273" y="1194016"/>
            <a:ext cx="622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 Log Generation</a:t>
            </a:r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8627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1DE9F43-9DB1-BF59-D279-1C05B0E10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13082"/>
            <a:ext cx="6843349" cy="650556"/>
          </a:xfrm>
          <a:prstGeom prst="rect">
            <a:avLst/>
          </a:prstGeom>
        </p:spPr>
      </p:pic>
      <p:grpSp>
        <p:nvGrpSpPr>
          <p:cNvPr id="1805" name="Google Shape;1805;p44"/>
          <p:cNvGrpSpPr/>
          <p:nvPr/>
        </p:nvGrpSpPr>
        <p:grpSpPr>
          <a:xfrm>
            <a:off x="7745769" y="3850430"/>
            <a:ext cx="1589817" cy="1293070"/>
            <a:chOff x="7472750" y="3729905"/>
            <a:chExt cx="1589817" cy="1293070"/>
          </a:xfrm>
        </p:grpSpPr>
        <p:sp>
          <p:nvSpPr>
            <p:cNvPr id="1806" name="Google Shape;1806;p44"/>
            <p:cNvSpPr/>
            <p:nvPr/>
          </p:nvSpPr>
          <p:spPr>
            <a:xfrm rot="-565977">
              <a:off x="7986573" y="4202573"/>
              <a:ext cx="720760" cy="502643"/>
            </a:xfrm>
            <a:custGeom>
              <a:avLst/>
              <a:gdLst/>
              <a:ahLst/>
              <a:cxnLst/>
              <a:rect l="l" t="t" r="r" b="b"/>
              <a:pathLst>
                <a:path w="4967" h="3464" extrusionOk="0">
                  <a:moveTo>
                    <a:pt x="4804" y="0"/>
                  </a:moveTo>
                  <a:cubicBezTo>
                    <a:pt x="4771" y="0"/>
                    <a:pt x="4735" y="11"/>
                    <a:pt x="4698" y="32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8" y="752"/>
                  </a:lnTo>
                  <a:cubicBezTo>
                    <a:pt x="4846" y="666"/>
                    <a:pt x="4967" y="434"/>
                    <a:pt x="4967" y="236"/>
                  </a:cubicBezTo>
                  <a:cubicBezTo>
                    <a:pt x="4967" y="89"/>
                    <a:pt x="4900" y="0"/>
                    <a:pt x="4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 rot="-565977">
              <a:off x="7990209" y="4180766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2" y="0"/>
                  </a:moveTo>
                  <a:lnTo>
                    <a:pt x="1" y="2732"/>
                  </a:lnTo>
                  <a:lnTo>
                    <a:pt x="2032" y="3904"/>
                  </a:lnTo>
                  <a:lnTo>
                    <a:pt x="6920" y="1189"/>
                  </a:lnTo>
                  <a:lnTo>
                    <a:pt x="4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 rot="-565977">
              <a:off x="8305345" y="4322142"/>
              <a:ext cx="720905" cy="502643"/>
            </a:xfrm>
            <a:custGeom>
              <a:avLst/>
              <a:gdLst/>
              <a:ahLst/>
              <a:cxnLst/>
              <a:rect l="l" t="t" r="r" b="b"/>
              <a:pathLst>
                <a:path w="4968" h="3464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1"/>
                  </a:lnTo>
                  <a:cubicBezTo>
                    <a:pt x="4846" y="666"/>
                    <a:pt x="4967" y="435"/>
                    <a:pt x="4967" y="237"/>
                  </a:cubicBezTo>
                  <a:cubicBezTo>
                    <a:pt x="4966" y="89"/>
                    <a:pt x="4899" y="1"/>
                    <a:pt x="4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 rot="-565977">
              <a:off x="8036042" y="4631936"/>
              <a:ext cx="295008" cy="274538"/>
            </a:xfrm>
            <a:custGeom>
              <a:avLst/>
              <a:gdLst/>
              <a:ahLst/>
              <a:cxnLst/>
              <a:rect l="l" t="t" r="r" b="b"/>
              <a:pathLst>
                <a:path w="2033" h="1892" extrusionOk="0">
                  <a:moveTo>
                    <a:pt x="1" y="0"/>
                  </a:moveTo>
                  <a:lnTo>
                    <a:pt x="1" y="718"/>
                  </a:lnTo>
                  <a:lnTo>
                    <a:pt x="2032" y="1892"/>
                  </a:lnTo>
                  <a:lnTo>
                    <a:pt x="2032" y="1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 rot="-565977">
              <a:off x="8094359" y="4801415"/>
              <a:ext cx="205185" cy="173981"/>
            </a:xfrm>
            <a:custGeom>
              <a:avLst/>
              <a:gdLst/>
              <a:ahLst/>
              <a:cxnLst/>
              <a:rect l="l" t="t" r="r" b="b"/>
              <a:pathLst>
                <a:path w="1414" h="1199" extrusionOk="0">
                  <a:moveTo>
                    <a:pt x="1414" y="0"/>
                  </a:moveTo>
                  <a:lnTo>
                    <a:pt x="1" y="813"/>
                  </a:lnTo>
                  <a:lnTo>
                    <a:pt x="1" y="1198"/>
                  </a:lnTo>
                  <a:lnTo>
                    <a:pt x="1414" y="38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4"/>
            <p:cNvSpPr/>
            <p:nvPr/>
          </p:nvSpPr>
          <p:spPr>
            <a:xfrm rot="-565977">
              <a:off x="7886976" y="4705778"/>
              <a:ext cx="400067" cy="230862"/>
            </a:xfrm>
            <a:custGeom>
              <a:avLst/>
              <a:gdLst/>
              <a:ahLst/>
              <a:cxnLst/>
              <a:rect l="l" t="t" r="r" b="b"/>
              <a:pathLst>
                <a:path w="2757" h="1591" extrusionOk="0">
                  <a:moveTo>
                    <a:pt x="1413" y="0"/>
                  </a:moveTo>
                  <a:lnTo>
                    <a:pt x="0" y="813"/>
                  </a:lnTo>
                  <a:lnTo>
                    <a:pt x="1344" y="1590"/>
                  </a:lnTo>
                  <a:lnTo>
                    <a:pt x="2757" y="777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 rot="-565977">
              <a:off x="8024400" y="4740838"/>
              <a:ext cx="108977" cy="62975"/>
            </a:xfrm>
            <a:custGeom>
              <a:avLst/>
              <a:gdLst/>
              <a:ahLst/>
              <a:cxnLst/>
              <a:rect l="l" t="t" r="r" b="b"/>
              <a:pathLst>
                <a:path w="751" h="434" extrusionOk="0">
                  <a:moveTo>
                    <a:pt x="386" y="1"/>
                  </a:moveTo>
                  <a:lnTo>
                    <a:pt x="1" y="222"/>
                  </a:lnTo>
                  <a:lnTo>
                    <a:pt x="367" y="433"/>
                  </a:lnTo>
                  <a:lnTo>
                    <a:pt x="751" y="213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 rot="-565977">
              <a:off x="8115690" y="4775976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5" y="0"/>
                  </a:moveTo>
                  <a:lnTo>
                    <a:pt x="1" y="221"/>
                  </a:lnTo>
                  <a:lnTo>
                    <a:pt x="367" y="432"/>
                  </a:lnTo>
                  <a:lnTo>
                    <a:pt x="751" y="212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 rot="-565977">
              <a:off x="7902608" y="4839377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0"/>
                  </a:moveTo>
                  <a:lnTo>
                    <a:pt x="0" y="385"/>
                  </a:lnTo>
                  <a:lnTo>
                    <a:pt x="1344" y="1162"/>
                  </a:lnTo>
                  <a:lnTo>
                    <a:pt x="1344" y="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 rot="-565977">
              <a:off x="7913909" y="4873008"/>
              <a:ext cx="176018" cy="118696"/>
            </a:xfrm>
            <a:custGeom>
              <a:avLst/>
              <a:gdLst/>
              <a:ahLst/>
              <a:cxnLst/>
              <a:rect l="l" t="t" r="r" b="b"/>
              <a:pathLst>
                <a:path w="1213" h="818" extrusionOk="0">
                  <a:moveTo>
                    <a:pt x="199" y="0"/>
                  </a:moveTo>
                  <a:lnTo>
                    <a:pt x="1" y="116"/>
                  </a:lnTo>
                  <a:lnTo>
                    <a:pt x="1213" y="818"/>
                  </a:lnTo>
                  <a:lnTo>
                    <a:pt x="1213" y="587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 rot="-565977">
              <a:off x="7905200" y="4869168"/>
              <a:ext cx="29022" cy="33664"/>
            </a:xfrm>
            <a:custGeom>
              <a:avLst/>
              <a:gdLst/>
              <a:ahLst/>
              <a:cxnLst/>
              <a:rect l="l" t="t" r="r" b="b"/>
              <a:pathLst>
                <a:path w="200" h="232" extrusionOk="0">
                  <a:moveTo>
                    <a:pt x="1" y="1"/>
                  </a:moveTo>
                  <a:lnTo>
                    <a:pt x="1" y="231"/>
                  </a:lnTo>
                  <a:lnTo>
                    <a:pt x="199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 rot="-565977">
              <a:off x="8442526" y="4240135"/>
              <a:ext cx="445922" cy="205178"/>
            </a:xfrm>
            <a:custGeom>
              <a:avLst/>
              <a:gdLst/>
              <a:ahLst/>
              <a:cxnLst/>
              <a:rect l="l" t="t" r="r" b="b"/>
              <a:pathLst>
                <a:path w="3073" h="1414" extrusionOk="0">
                  <a:moveTo>
                    <a:pt x="2083" y="435"/>
                  </a:moveTo>
                  <a:lnTo>
                    <a:pt x="2544" y="701"/>
                  </a:lnTo>
                  <a:lnTo>
                    <a:pt x="2463" y="747"/>
                  </a:lnTo>
                  <a:lnTo>
                    <a:pt x="2014" y="487"/>
                  </a:lnTo>
                  <a:lnTo>
                    <a:pt x="2083" y="435"/>
                  </a:lnTo>
                  <a:close/>
                  <a:moveTo>
                    <a:pt x="1926" y="537"/>
                  </a:moveTo>
                  <a:lnTo>
                    <a:pt x="2376" y="796"/>
                  </a:lnTo>
                  <a:lnTo>
                    <a:pt x="1953" y="1042"/>
                  </a:lnTo>
                  <a:lnTo>
                    <a:pt x="1493" y="776"/>
                  </a:lnTo>
                  <a:lnTo>
                    <a:pt x="1926" y="537"/>
                  </a:lnTo>
                  <a:close/>
                  <a:moveTo>
                    <a:pt x="1406" y="827"/>
                  </a:moveTo>
                  <a:lnTo>
                    <a:pt x="1865" y="1092"/>
                  </a:lnTo>
                  <a:lnTo>
                    <a:pt x="1790" y="1135"/>
                  </a:lnTo>
                  <a:lnTo>
                    <a:pt x="1320" y="865"/>
                  </a:lnTo>
                  <a:lnTo>
                    <a:pt x="1406" y="827"/>
                  </a:lnTo>
                  <a:close/>
                  <a:moveTo>
                    <a:pt x="1835" y="1"/>
                  </a:moveTo>
                  <a:cubicBezTo>
                    <a:pt x="1692" y="1"/>
                    <a:pt x="1585" y="35"/>
                    <a:pt x="1585" y="35"/>
                  </a:cubicBezTo>
                  <a:lnTo>
                    <a:pt x="849" y="447"/>
                  </a:lnTo>
                  <a:cubicBezTo>
                    <a:pt x="849" y="447"/>
                    <a:pt x="545" y="320"/>
                    <a:pt x="349" y="320"/>
                  </a:cubicBezTo>
                  <a:cubicBezTo>
                    <a:pt x="332" y="320"/>
                    <a:pt x="316" y="321"/>
                    <a:pt x="301" y="323"/>
                  </a:cubicBezTo>
                  <a:cubicBezTo>
                    <a:pt x="76" y="355"/>
                    <a:pt x="0" y="479"/>
                    <a:pt x="0" y="479"/>
                  </a:cubicBezTo>
                  <a:lnTo>
                    <a:pt x="116" y="506"/>
                  </a:lnTo>
                  <a:cubicBezTo>
                    <a:pt x="116" y="506"/>
                    <a:pt x="125" y="698"/>
                    <a:pt x="111" y="786"/>
                  </a:cubicBezTo>
                  <a:cubicBezTo>
                    <a:pt x="99" y="863"/>
                    <a:pt x="134" y="880"/>
                    <a:pt x="204" y="881"/>
                  </a:cubicBezTo>
                  <a:cubicBezTo>
                    <a:pt x="205" y="881"/>
                    <a:pt x="205" y="881"/>
                    <a:pt x="206" y="881"/>
                  </a:cubicBezTo>
                  <a:cubicBezTo>
                    <a:pt x="322" y="881"/>
                    <a:pt x="321" y="772"/>
                    <a:pt x="321" y="772"/>
                  </a:cubicBezTo>
                  <a:cubicBezTo>
                    <a:pt x="321" y="772"/>
                    <a:pt x="426" y="765"/>
                    <a:pt x="482" y="721"/>
                  </a:cubicBezTo>
                  <a:cubicBezTo>
                    <a:pt x="537" y="677"/>
                    <a:pt x="531" y="643"/>
                    <a:pt x="531" y="643"/>
                  </a:cubicBezTo>
                  <a:lnTo>
                    <a:pt x="531" y="643"/>
                  </a:lnTo>
                  <a:cubicBezTo>
                    <a:pt x="531" y="643"/>
                    <a:pt x="852" y="865"/>
                    <a:pt x="980" y="881"/>
                  </a:cubicBezTo>
                  <a:cubicBezTo>
                    <a:pt x="1108" y="896"/>
                    <a:pt x="1204" y="898"/>
                    <a:pt x="1204" y="898"/>
                  </a:cubicBezTo>
                  <a:lnTo>
                    <a:pt x="1703" y="1186"/>
                  </a:lnTo>
                  <a:lnTo>
                    <a:pt x="1386" y="1368"/>
                  </a:lnTo>
                  <a:lnTo>
                    <a:pt x="1464" y="1413"/>
                  </a:lnTo>
                  <a:lnTo>
                    <a:pt x="1594" y="1338"/>
                  </a:lnTo>
                  <a:cubicBezTo>
                    <a:pt x="1599" y="1346"/>
                    <a:pt x="1607" y="1353"/>
                    <a:pt x="1617" y="1359"/>
                  </a:cubicBezTo>
                  <a:cubicBezTo>
                    <a:pt x="1638" y="1371"/>
                    <a:pt x="1664" y="1377"/>
                    <a:pt x="1689" y="1377"/>
                  </a:cubicBezTo>
                  <a:cubicBezTo>
                    <a:pt x="1711" y="1377"/>
                    <a:pt x="1731" y="1373"/>
                    <a:pt x="1746" y="1364"/>
                  </a:cubicBezTo>
                  <a:cubicBezTo>
                    <a:pt x="1778" y="1346"/>
                    <a:pt x="1774" y="1312"/>
                    <a:pt x="1737" y="1291"/>
                  </a:cubicBezTo>
                  <a:cubicBezTo>
                    <a:pt x="1725" y="1284"/>
                    <a:pt x="1713" y="1279"/>
                    <a:pt x="1701" y="1277"/>
                  </a:cubicBezTo>
                  <a:lnTo>
                    <a:pt x="2831" y="624"/>
                  </a:lnTo>
                  <a:cubicBezTo>
                    <a:pt x="2836" y="632"/>
                    <a:pt x="2844" y="639"/>
                    <a:pt x="2855" y="644"/>
                  </a:cubicBezTo>
                  <a:cubicBezTo>
                    <a:pt x="2875" y="657"/>
                    <a:pt x="2902" y="663"/>
                    <a:pt x="2927" y="663"/>
                  </a:cubicBezTo>
                  <a:cubicBezTo>
                    <a:pt x="2947" y="663"/>
                    <a:pt x="2967" y="659"/>
                    <a:pt x="2982" y="650"/>
                  </a:cubicBezTo>
                  <a:cubicBezTo>
                    <a:pt x="3015" y="631"/>
                    <a:pt x="3010" y="598"/>
                    <a:pt x="2973" y="577"/>
                  </a:cubicBezTo>
                  <a:cubicBezTo>
                    <a:pt x="2963" y="570"/>
                    <a:pt x="2951" y="565"/>
                    <a:pt x="2937" y="563"/>
                  </a:cubicBezTo>
                  <a:lnTo>
                    <a:pt x="3072" y="485"/>
                  </a:lnTo>
                  <a:lnTo>
                    <a:pt x="2994" y="440"/>
                  </a:lnTo>
                  <a:lnTo>
                    <a:pt x="2623" y="654"/>
                  </a:lnTo>
                  <a:lnTo>
                    <a:pt x="2144" y="377"/>
                  </a:lnTo>
                  <a:cubicBezTo>
                    <a:pt x="2144" y="377"/>
                    <a:pt x="2068" y="249"/>
                    <a:pt x="1960" y="177"/>
                  </a:cubicBezTo>
                  <a:cubicBezTo>
                    <a:pt x="1911" y="144"/>
                    <a:pt x="1830" y="113"/>
                    <a:pt x="1756" y="87"/>
                  </a:cubicBezTo>
                  <a:lnTo>
                    <a:pt x="1756" y="87"/>
                  </a:lnTo>
                  <a:cubicBezTo>
                    <a:pt x="1836" y="96"/>
                    <a:pt x="1936" y="108"/>
                    <a:pt x="1987" y="124"/>
                  </a:cubicBezTo>
                  <a:cubicBezTo>
                    <a:pt x="2077" y="154"/>
                    <a:pt x="2356" y="315"/>
                    <a:pt x="2356" y="315"/>
                  </a:cubicBezTo>
                  <a:lnTo>
                    <a:pt x="2496" y="234"/>
                  </a:lnTo>
                  <a:cubicBezTo>
                    <a:pt x="2496" y="234"/>
                    <a:pt x="2358" y="142"/>
                    <a:pt x="2103" y="46"/>
                  </a:cubicBezTo>
                  <a:cubicBezTo>
                    <a:pt x="2010" y="12"/>
                    <a:pt x="1917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 rot="-565977">
              <a:off x="8116840" y="4620368"/>
              <a:ext cx="102593" cy="59058"/>
            </a:xfrm>
            <a:custGeom>
              <a:avLst/>
              <a:gdLst/>
              <a:ahLst/>
              <a:cxnLst/>
              <a:rect l="l" t="t" r="r" b="b"/>
              <a:pathLst>
                <a:path w="707" h="407" extrusionOk="0">
                  <a:moveTo>
                    <a:pt x="331" y="0"/>
                  </a:moveTo>
                  <a:lnTo>
                    <a:pt x="0" y="191"/>
                  </a:lnTo>
                  <a:lnTo>
                    <a:pt x="94" y="245"/>
                  </a:lnTo>
                  <a:lnTo>
                    <a:pt x="212" y="177"/>
                  </a:lnTo>
                  <a:lnTo>
                    <a:pt x="610" y="407"/>
                  </a:lnTo>
                  <a:lnTo>
                    <a:pt x="706" y="351"/>
                  </a:lnTo>
                  <a:lnTo>
                    <a:pt x="308" y="121"/>
                  </a:lnTo>
                  <a:lnTo>
                    <a:pt x="425" y="5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 rot="-565977">
              <a:off x="8169398" y="4584268"/>
              <a:ext cx="120586" cy="61234"/>
            </a:xfrm>
            <a:custGeom>
              <a:avLst/>
              <a:gdLst/>
              <a:ahLst/>
              <a:cxnLst/>
              <a:rect l="l" t="t" r="r" b="b"/>
              <a:pathLst>
                <a:path w="831" h="422" extrusionOk="0">
                  <a:moveTo>
                    <a:pt x="314" y="79"/>
                  </a:moveTo>
                  <a:cubicBezTo>
                    <a:pt x="335" y="79"/>
                    <a:pt x="355" y="85"/>
                    <a:pt x="377" y="98"/>
                  </a:cubicBezTo>
                  <a:cubicBezTo>
                    <a:pt x="425" y="125"/>
                    <a:pt x="423" y="155"/>
                    <a:pt x="372" y="184"/>
                  </a:cubicBezTo>
                  <a:lnTo>
                    <a:pt x="324" y="212"/>
                  </a:lnTo>
                  <a:lnTo>
                    <a:pt x="185" y="133"/>
                  </a:lnTo>
                  <a:lnTo>
                    <a:pt x="235" y="104"/>
                  </a:lnTo>
                  <a:cubicBezTo>
                    <a:pt x="262" y="88"/>
                    <a:pt x="288" y="79"/>
                    <a:pt x="314" y="79"/>
                  </a:cubicBezTo>
                  <a:close/>
                  <a:moveTo>
                    <a:pt x="322" y="0"/>
                  </a:moveTo>
                  <a:cubicBezTo>
                    <a:pt x="261" y="0"/>
                    <a:pt x="204" y="20"/>
                    <a:pt x="154" y="49"/>
                  </a:cubicBezTo>
                  <a:lnTo>
                    <a:pt x="1" y="138"/>
                  </a:lnTo>
                  <a:lnTo>
                    <a:pt x="493" y="422"/>
                  </a:lnTo>
                  <a:lnTo>
                    <a:pt x="589" y="366"/>
                  </a:lnTo>
                  <a:lnTo>
                    <a:pt x="412" y="263"/>
                  </a:lnTo>
                  <a:lnTo>
                    <a:pt x="465" y="234"/>
                  </a:lnTo>
                  <a:lnTo>
                    <a:pt x="723" y="289"/>
                  </a:lnTo>
                  <a:lnTo>
                    <a:pt x="831" y="227"/>
                  </a:lnTo>
                  <a:lnTo>
                    <a:pt x="538" y="169"/>
                  </a:lnTo>
                  <a:cubicBezTo>
                    <a:pt x="559" y="129"/>
                    <a:pt x="545" y="84"/>
                    <a:pt x="471" y="42"/>
                  </a:cubicBezTo>
                  <a:cubicBezTo>
                    <a:pt x="420" y="13"/>
                    <a:pt x="370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 rot="-565977">
              <a:off x="8227936" y="4539867"/>
              <a:ext cx="107236" cy="55430"/>
            </a:xfrm>
            <a:custGeom>
              <a:avLst/>
              <a:gdLst/>
              <a:ahLst/>
              <a:cxnLst/>
              <a:rect l="l" t="t" r="r" b="b"/>
              <a:pathLst>
                <a:path w="739" h="382" extrusionOk="0">
                  <a:moveTo>
                    <a:pt x="288" y="81"/>
                  </a:moveTo>
                  <a:cubicBezTo>
                    <a:pt x="339" y="81"/>
                    <a:pt x="400" y="99"/>
                    <a:pt x="461" y="136"/>
                  </a:cubicBezTo>
                  <a:cubicBezTo>
                    <a:pt x="560" y="192"/>
                    <a:pt x="586" y="249"/>
                    <a:pt x="528" y="283"/>
                  </a:cubicBezTo>
                  <a:cubicBezTo>
                    <a:pt x="508" y="295"/>
                    <a:pt x="483" y="300"/>
                    <a:pt x="454" y="300"/>
                  </a:cubicBezTo>
                  <a:cubicBezTo>
                    <a:pt x="400" y="300"/>
                    <a:pt x="336" y="281"/>
                    <a:pt x="272" y="245"/>
                  </a:cubicBezTo>
                  <a:cubicBezTo>
                    <a:pt x="174" y="189"/>
                    <a:pt x="152" y="132"/>
                    <a:pt x="210" y="100"/>
                  </a:cubicBezTo>
                  <a:cubicBezTo>
                    <a:pt x="231" y="87"/>
                    <a:pt x="258" y="81"/>
                    <a:pt x="288" y="81"/>
                  </a:cubicBezTo>
                  <a:close/>
                  <a:moveTo>
                    <a:pt x="290" y="1"/>
                  </a:moveTo>
                  <a:cubicBezTo>
                    <a:pt x="224" y="1"/>
                    <a:pt x="164" y="16"/>
                    <a:pt x="114" y="44"/>
                  </a:cubicBezTo>
                  <a:cubicBezTo>
                    <a:pt x="0" y="110"/>
                    <a:pt x="13" y="209"/>
                    <a:pt x="174" y="301"/>
                  </a:cubicBezTo>
                  <a:cubicBezTo>
                    <a:pt x="266" y="355"/>
                    <a:pt x="363" y="381"/>
                    <a:pt x="450" y="381"/>
                  </a:cubicBezTo>
                  <a:cubicBezTo>
                    <a:pt x="515" y="381"/>
                    <a:pt x="575" y="367"/>
                    <a:pt x="624" y="338"/>
                  </a:cubicBezTo>
                  <a:cubicBezTo>
                    <a:pt x="739" y="272"/>
                    <a:pt x="721" y="171"/>
                    <a:pt x="560" y="78"/>
                  </a:cubicBezTo>
                  <a:cubicBezTo>
                    <a:pt x="469" y="26"/>
                    <a:pt x="375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 rot="-565977">
              <a:off x="8294361" y="4498111"/>
              <a:ext cx="80681" cy="58913"/>
            </a:xfrm>
            <a:custGeom>
              <a:avLst/>
              <a:gdLst/>
              <a:ahLst/>
              <a:cxnLst/>
              <a:rect l="l" t="t" r="r" b="b"/>
              <a:pathLst>
                <a:path w="556" h="406" extrusionOk="0">
                  <a:moveTo>
                    <a:pt x="97" y="0"/>
                  </a:moveTo>
                  <a:lnTo>
                    <a:pt x="0" y="57"/>
                  </a:lnTo>
                  <a:lnTo>
                    <a:pt x="320" y="240"/>
                  </a:lnTo>
                  <a:cubicBezTo>
                    <a:pt x="385" y="279"/>
                    <a:pt x="387" y="301"/>
                    <a:pt x="352" y="320"/>
                  </a:cubicBezTo>
                  <a:cubicBezTo>
                    <a:pt x="340" y="328"/>
                    <a:pt x="320" y="333"/>
                    <a:pt x="297" y="333"/>
                  </a:cubicBezTo>
                  <a:cubicBezTo>
                    <a:pt x="281" y="333"/>
                    <a:pt x="263" y="331"/>
                    <a:pt x="244" y="327"/>
                  </a:cubicBezTo>
                  <a:lnTo>
                    <a:pt x="234" y="397"/>
                  </a:lnTo>
                  <a:cubicBezTo>
                    <a:pt x="264" y="402"/>
                    <a:pt x="291" y="405"/>
                    <a:pt x="318" y="405"/>
                  </a:cubicBezTo>
                  <a:cubicBezTo>
                    <a:pt x="371" y="405"/>
                    <a:pt x="418" y="394"/>
                    <a:pt x="461" y="369"/>
                  </a:cubicBezTo>
                  <a:cubicBezTo>
                    <a:pt x="555" y="315"/>
                    <a:pt x="520" y="245"/>
                    <a:pt x="425" y="19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 rot="-565977">
              <a:off x="8329537" y="4465348"/>
              <a:ext cx="107526" cy="62250"/>
            </a:xfrm>
            <a:custGeom>
              <a:avLst/>
              <a:gdLst/>
              <a:ahLst/>
              <a:cxnLst/>
              <a:rect l="l" t="t" r="r" b="b"/>
              <a:pathLst>
                <a:path w="741" h="429" extrusionOk="0">
                  <a:moveTo>
                    <a:pt x="140" y="84"/>
                  </a:moveTo>
                  <a:cubicBezTo>
                    <a:pt x="203" y="107"/>
                    <a:pt x="273" y="134"/>
                    <a:pt x="334" y="155"/>
                  </a:cubicBezTo>
                  <a:lnTo>
                    <a:pt x="389" y="175"/>
                  </a:lnTo>
                  <a:lnTo>
                    <a:pt x="298" y="228"/>
                  </a:lnTo>
                  <a:lnTo>
                    <a:pt x="263" y="195"/>
                  </a:lnTo>
                  <a:cubicBezTo>
                    <a:pt x="226" y="161"/>
                    <a:pt x="181" y="120"/>
                    <a:pt x="138" y="85"/>
                  </a:cubicBezTo>
                  <a:lnTo>
                    <a:pt x="140" y="84"/>
                  </a:lnTo>
                  <a:close/>
                  <a:moveTo>
                    <a:pt x="116" y="1"/>
                  </a:moveTo>
                  <a:lnTo>
                    <a:pt x="1" y="67"/>
                  </a:lnTo>
                  <a:lnTo>
                    <a:pt x="358" y="429"/>
                  </a:lnTo>
                  <a:lnTo>
                    <a:pt x="456" y="371"/>
                  </a:lnTo>
                  <a:lnTo>
                    <a:pt x="366" y="289"/>
                  </a:lnTo>
                  <a:lnTo>
                    <a:pt x="496" y="213"/>
                  </a:lnTo>
                  <a:lnTo>
                    <a:pt x="639" y="266"/>
                  </a:lnTo>
                  <a:lnTo>
                    <a:pt x="740" y="20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 rot="-565977">
              <a:off x="8364951" y="4415094"/>
              <a:ext cx="119861" cy="69215"/>
            </a:xfrm>
            <a:custGeom>
              <a:avLst/>
              <a:gdLst/>
              <a:ahLst/>
              <a:cxnLst/>
              <a:rect l="l" t="t" r="r" b="b"/>
              <a:pathLst>
                <a:path w="826" h="477" extrusionOk="0">
                  <a:moveTo>
                    <a:pt x="334" y="1"/>
                  </a:moveTo>
                  <a:lnTo>
                    <a:pt x="243" y="54"/>
                  </a:lnTo>
                  <a:lnTo>
                    <a:pt x="416" y="154"/>
                  </a:lnTo>
                  <a:cubicBezTo>
                    <a:pt x="475" y="186"/>
                    <a:pt x="551" y="222"/>
                    <a:pt x="609" y="250"/>
                  </a:cubicBezTo>
                  <a:lnTo>
                    <a:pt x="605" y="252"/>
                  </a:lnTo>
                  <a:lnTo>
                    <a:pt x="454" y="213"/>
                  </a:lnTo>
                  <a:lnTo>
                    <a:pt x="100" y="136"/>
                  </a:lnTo>
                  <a:lnTo>
                    <a:pt x="0" y="193"/>
                  </a:lnTo>
                  <a:lnTo>
                    <a:pt x="491" y="477"/>
                  </a:lnTo>
                  <a:lnTo>
                    <a:pt x="584" y="424"/>
                  </a:lnTo>
                  <a:lnTo>
                    <a:pt x="409" y="323"/>
                  </a:lnTo>
                  <a:cubicBezTo>
                    <a:pt x="352" y="290"/>
                    <a:pt x="279" y="256"/>
                    <a:pt x="219" y="227"/>
                  </a:cubicBezTo>
                  <a:lnTo>
                    <a:pt x="222" y="226"/>
                  </a:lnTo>
                  <a:lnTo>
                    <a:pt x="371" y="263"/>
                  </a:lnTo>
                  <a:lnTo>
                    <a:pt x="727" y="341"/>
                  </a:lnTo>
                  <a:lnTo>
                    <a:pt x="826" y="28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 rot="-565977">
              <a:off x="8228389" y="4654374"/>
              <a:ext cx="120876" cy="69795"/>
            </a:xfrm>
            <a:custGeom>
              <a:avLst/>
              <a:gdLst/>
              <a:ahLst/>
              <a:cxnLst/>
              <a:rect l="l" t="t" r="r" b="b"/>
              <a:pathLst>
                <a:path w="833" h="481" extrusionOk="0">
                  <a:moveTo>
                    <a:pt x="340" y="1"/>
                  </a:moveTo>
                  <a:lnTo>
                    <a:pt x="245" y="56"/>
                  </a:lnTo>
                  <a:lnTo>
                    <a:pt x="434" y="165"/>
                  </a:lnTo>
                  <a:lnTo>
                    <a:pt x="286" y="249"/>
                  </a:lnTo>
                  <a:lnTo>
                    <a:pt x="97" y="140"/>
                  </a:lnTo>
                  <a:lnTo>
                    <a:pt x="0" y="196"/>
                  </a:lnTo>
                  <a:lnTo>
                    <a:pt x="492" y="480"/>
                  </a:lnTo>
                  <a:lnTo>
                    <a:pt x="589" y="424"/>
                  </a:lnTo>
                  <a:lnTo>
                    <a:pt x="384" y="306"/>
                  </a:lnTo>
                  <a:lnTo>
                    <a:pt x="531" y="221"/>
                  </a:lnTo>
                  <a:lnTo>
                    <a:pt x="736" y="339"/>
                  </a:lnTo>
                  <a:lnTo>
                    <a:pt x="832" y="284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 rot="-565977">
              <a:off x="8292248" y="4614484"/>
              <a:ext cx="107381" cy="55285"/>
            </a:xfrm>
            <a:custGeom>
              <a:avLst/>
              <a:gdLst/>
              <a:ahLst/>
              <a:cxnLst/>
              <a:rect l="l" t="t" r="r" b="b"/>
              <a:pathLst>
                <a:path w="740" h="381" extrusionOk="0">
                  <a:moveTo>
                    <a:pt x="289" y="81"/>
                  </a:moveTo>
                  <a:cubicBezTo>
                    <a:pt x="340" y="81"/>
                    <a:pt x="401" y="99"/>
                    <a:pt x="463" y="134"/>
                  </a:cubicBezTo>
                  <a:cubicBezTo>
                    <a:pt x="562" y="192"/>
                    <a:pt x="588" y="249"/>
                    <a:pt x="529" y="283"/>
                  </a:cubicBezTo>
                  <a:cubicBezTo>
                    <a:pt x="509" y="295"/>
                    <a:pt x="483" y="300"/>
                    <a:pt x="454" y="300"/>
                  </a:cubicBezTo>
                  <a:cubicBezTo>
                    <a:pt x="401" y="300"/>
                    <a:pt x="337" y="281"/>
                    <a:pt x="273" y="245"/>
                  </a:cubicBezTo>
                  <a:cubicBezTo>
                    <a:pt x="175" y="187"/>
                    <a:pt x="154" y="132"/>
                    <a:pt x="211" y="100"/>
                  </a:cubicBezTo>
                  <a:cubicBezTo>
                    <a:pt x="233" y="87"/>
                    <a:pt x="259" y="81"/>
                    <a:pt x="289" y="81"/>
                  </a:cubicBezTo>
                  <a:close/>
                  <a:moveTo>
                    <a:pt x="291" y="0"/>
                  </a:moveTo>
                  <a:cubicBezTo>
                    <a:pt x="225" y="0"/>
                    <a:pt x="165" y="15"/>
                    <a:pt x="116" y="43"/>
                  </a:cubicBezTo>
                  <a:cubicBezTo>
                    <a:pt x="1" y="110"/>
                    <a:pt x="14" y="209"/>
                    <a:pt x="174" y="301"/>
                  </a:cubicBezTo>
                  <a:cubicBezTo>
                    <a:pt x="267" y="354"/>
                    <a:pt x="364" y="380"/>
                    <a:pt x="452" y="380"/>
                  </a:cubicBezTo>
                  <a:cubicBezTo>
                    <a:pt x="517" y="380"/>
                    <a:pt x="576" y="366"/>
                    <a:pt x="625" y="338"/>
                  </a:cubicBezTo>
                  <a:cubicBezTo>
                    <a:pt x="740" y="272"/>
                    <a:pt x="722" y="170"/>
                    <a:pt x="562" y="78"/>
                  </a:cubicBezTo>
                  <a:cubicBezTo>
                    <a:pt x="471" y="26"/>
                    <a:pt x="376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 rot="-565977">
              <a:off x="8343614" y="4568719"/>
              <a:ext cx="120441" cy="61089"/>
            </a:xfrm>
            <a:custGeom>
              <a:avLst/>
              <a:gdLst/>
              <a:ahLst/>
              <a:cxnLst/>
              <a:rect l="l" t="t" r="r" b="b"/>
              <a:pathLst>
                <a:path w="830" h="421" extrusionOk="0">
                  <a:moveTo>
                    <a:pt x="315" y="79"/>
                  </a:moveTo>
                  <a:cubicBezTo>
                    <a:pt x="335" y="79"/>
                    <a:pt x="355" y="84"/>
                    <a:pt x="376" y="97"/>
                  </a:cubicBezTo>
                  <a:cubicBezTo>
                    <a:pt x="425" y="125"/>
                    <a:pt x="423" y="155"/>
                    <a:pt x="372" y="185"/>
                  </a:cubicBezTo>
                  <a:lnTo>
                    <a:pt x="322" y="213"/>
                  </a:lnTo>
                  <a:lnTo>
                    <a:pt x="185" y="133"/>
                  </a:lnTo>
                  <a:lnTo>
                    <a:pt x="233" y="105"/>
                  </a:lnTo>
                  <a:cubicBezTo>
                    <a:pt x="262" y="88"/>
                    <a:pt x="288" y="79"/>
                    <a:pt x="315" y="79"/>
                  </a:cubicBezTo>
                  <a:close/>
                  <a:moveTo>
                    <a:pt x="321" y="1"/>
                  </a:moveTo>
                  <a:cubicBezTo>
                    <a:pt x="261" y="1"/>
                    <a:pt x="204" y="20"/>
                    <a:pt x="153" y="49"/>
                  </a:cubicBezTo>
                  <a:lnTo>
                    <a:pt x="0" y="137"/>
                  </a:lnTo>
                  <a:lnTo>
                    <a:pt x="491" y="421"/>
                  </a:lnTo>
                  <a:lnTo>
                    <a:pt x="588" y="366"/>
                  </a:lnTo>
                  <a:lnTo>
                    <a:pt x="411" y="263"/>
                  </a:lnTo>
                  <a:lnTo>
                    <a:pt x="463" y="233"/>
                  </a:lnTo>
                  <a:lnTo>
                    <a:pt x="722" y="288"/>
                  </a:lnTo>
                  <a:lnTo>
                    <a:pt x="829" y="226"/>
                  </a:lnTo>
                  <a:lnTo>
                    <a:pt x="537" y="168"/>
                  </a:lnTo>
                  <a:cubicBezTo>
                    <a:pt x="559" y="128"/>
                    <a:pt x="543" y="84"/>
                    <a:pt x="471" y="43"/>
                  </a:cubicBezTo>
                  <a:cubicBezTo>
                    <a:pt x="419" y="13"/>
                    <a:pt x="369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 rot="-565977">
              <a:off x="8400647" y="4528849"/>
              <a:ext cx="99981" cy="57026"/>
            </a:xfrm>
            <a:custGeom>
              <a:avLst/>
              <a:gdLst/>
              <a:ahLst/>
              <a:cxnLst/>
              <a:rect l="l" t="t" r="r" b="b"/>
              <a:pathLst>
                <a:path w="689" h="393" extrusionOk="0">
                  <a:moveTo>
                    <a:pt x="271" y="0"/>
                  </a:moveTo>
                  <a:cubicBezTo>
                    <a:pt x="199" y="0"/>
                    <a:pt x="133" y="16"/>
                    <a:pt x="88" y="42"/>
                  </a:cubicBezTo>
                  <a:cubicBezTo>
                    <a:pt x="0" y="93"/>
                    <a:pt x="1" y="167"/>
                    <a:pt x="83" y="214"/>
                  </a:cubicBezTo>
                  <a:cubicBezTo>
                    <a:pt x="128" y="240"/>
                    <a:pt x="179" y="250"/>
                    <a:pt x="226" y="250"/>
                  </a:cubicBezTo>
                  <a:cubicBezTo>
                    <a:pt x="253" y="250"/>
                    <a:pt x="280" y="247"/>
                    <a:pt x="303" y="242"/>
                  </a:cubicBezTo>
                  <a:lnTo>
                    <a:pt x="385" y="226"/>
                  </a:lnTo>
                  <a:cubicBezTo>
                    <a:pt x="417" y="219"/>
                    <a:pt x="441" y="214"/>
                    <a:pt x="463" y="214"/>
                  </a:cubicBezTo>
                  <a:cubicBezTo>
                    <a:pt x="478" y="214"/>
                    <a:pt x="492" y="217"/>
                    <a:pt x="506" y="225"/>
                  </a:cubicBezTo>
                  <a:cubicBezTo>
                    <a:pt x="535" y="242"/>
                    <a:pt x="534" y="263"/>
                    <a:pt x="493" y="287"/>
                  </a:cubicBezTo>
                  <a:cubicBezTo>
                    <a:pt x="458" y="307"/>
                    <a:pt x="399" y="317"/>
                    <a:pt x="338" y="317"/>
                  </a:cubicBezTo>
                  <a:lnTo>
                    <a:pt x="358" y="392"/>
                  </a:lnTo>
                  <a:cubicBezTo>
                    <a:pt x="363" y="393"/>
                    <a:pt x="367" y="393"/>
                    <a:pt x="372" y="393"/>
                  </a:cubicBezTo>
                  <a:cubicBezTo>
                    <a:pt x="457" y="393"/>
                    <a:pt x="534" y="373"/>
                    <a:pt x="587" y="343"/>
                  </a:cubicBezTo>
                  <a:cubicBezTo>
                    <a:pt x="688" y="284"/>
                    <a:pt x="677" y="209"/>
                    <a:pt x="595" y="163"/>
                  </a:cubicBezTo>
                  <a:cubicBezTo>
                    <a:pt x="549" y="136"/>
                    <a:pt x="502" y="125"/>
                    <a:pt x="454" y="125"/>
                  </a:cubicBezTo>
                  <a:cubicBezTo>
                    <a:pt x="429" y="125"/>
                    <a:pt x="403" y="128"/>
                    <a:pt x="377" y="133"/>
                  </a:cubicBezTo>
                  <a:lnTo>
                    <a:pt x="297" y="150"/>
                  </a:lnTo>
                  <a:cubicBezTo>
                    <a:pt x="264" y="157"/>
                    <a:pt x="236" y="164"/>
                    <a:pt x="213" y="164"/>
                  </a:cubicBezTo>
                  <a:cubicBezTo>
                    <a:pt x="198" y="164"/>
                    <a:pt x="185" y="161"/>
                    <a:pt x="173" y="155"/>
                  </a:cubicBezTo>
                  <a:cubicBezTo>
                    <a:pt x="146" y="138"/>
                    <a:pt x="151" y="117"/>
                    <a:pt x="184" y="97"/>
                  </a:cubicBezTo>
                  <a:cubicBezTo>
                    <a:pt x="217" y="78"/>
                    <a:pt x="259" y="70"/>
                    <a:pt x="312" y="69"/>
                  </a:cubicBezTo>
                  <a:lnTo>
                    <a:pt x="291" y="1"/>
                  </a:lnTo>
                  <a:cubicBezTo>
                    <a:pt x="284" y="0"/>
                    <a:pt x="277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 rot="-565977">
              <a:off x="8440932" y="4486853"/>
              <a:ext cx="111154" cy="63701"/>
            </a:xfrm>
            <a:custGeom>
              <a:avLst/>
              <a:gdLst/>
              <a:ahLst/>
              <a:cxnLst/>
              <a:rect l="l" t="t" r="r" b="b"/>
              <a:pathLst>
                <a:path w="766" h="439" extrusionOk="0">
                  <a:moveTo>
                    <a:pt x="267" y="0"/>
                  </a:moveTo>
                  <a:lnTo>
                    <a:pt x="1" y="155"/>
                  </a:lnTo>
                  <a:lnTo>
                    <a:pt x="492" y="438"/>
                  </a:lnTo>
                  <a:lnTo>
                    <a:pt x="765" y="280"/>
                  </a:lnTo>
                  <a:lnTo>
                    <a:pt x="672" y="226"/>
                  </a:lnTo>
                  <a:lnTo>
                    <a:pt x="495" y="328"/>
                  </a:lnTo>
                  <a:lnTo>
                    <a:pt x="382" y="263"/>
                  </a:lnTo>
                  <a:lnTo>
                    <a:pt x="528" y="179"/>
                  </a:lnTo>
                  <a:lnTo>
                    <a:pt x="434" y="125"/>
                  </a:lnTo>
                  <a:lnTo>
                    <a:pt x="290" y="210"/>
                  </a:lnTo>
                  <a:lnTo>
                    <a:pt x="191" y="152"/>
                  </a:lnTo>
                  <a:lnTo>
                    <a:pt x="361" y="5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 rot="-565977">
              <a:off x="7588729" y="3830192"/>
              <a:ext cx="720615" cy="502643"/>
            </a:xfrm>
            <a:custGeom>
              <a:avLst/>
              <a:gdLst/>
              <a:ahLst/>
              <a:cxnLst/>
              <a:rect l="l" t="t" r="r" b="b"/>
              <a:pathLst>
                <a:path w="4966" h="3464" extrusionOk="0">
                  <a:moveTo>
                    <a:pt x="4803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2"/>
                  </a:lnTo>
                  <a:cubicBezTo>
                    <a:pt x="4846" y="667"/>
                    <a:pt x="4966" y="435"/>
                    <a:pt x="4966" y="236"/>
                  </a:cubicBezTo>
                  <a:cubicBezTo>
                    <a:pt x="4966" y="89"/>
                    <a:pt x="4899" y="1"/>
                    <a:pt x="4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 rot="-565977">
              <a:off x="7592364" y="3808373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1" y="1"/>
                  </a:moveTo>
                  <a:lnTo>
                    <a:pt x="0" y="2731"/>
                  </a:lnTo>
                  <a:lnTo>
                    <a:pt x="2032" y="3905"/>
                  </a:lnTo>
                  <a:lnTo>
                    <a:pt x="6921" y="119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 rot="-565977">
              <a:off x="7907345" y="3949774"/>
              <a:ext cx="720905" cy="502498"/>
            </a:xfrm>
            <a:custGeom>
              <a:avLst/>
              <a:gdLst/>
              <a:ahLst/>
              <a:cxnLst/>
              <a:rect l="l" t="t" r="r" b="b"/>
              <a:pathLst>
                <a:path w="4968" h="3463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7" y="751"/>
                  </a:lnTo>
                  <a:cubicBezTo>
                    <a:pt x="4846" y="666"/>
                    <a:pt x="4968" y="434"/>
                    <a:pt x="4968" y="236"/>
                  </a:cubicBezTo>
                  <a:cubicBezTo>
                    <a:pt x="4968" y="89"/>
                    <a:pt x="4900" y="1"/>
                    <a:pt x="4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 rot="-565977">
              <a:off x="7638174" y="4259412"/>
              <a:ext cx="294863" cy="274538"/>
            </a:xfrm>
            <a:custGeom>
              <a:avLst/>
              <a:gdLst/>
              <a:ahLst/>
              <a:cxnLst/>
              <a:rect l="l" t="t" r="r" b="b"/>
              <a:pathLst>
                <a:path w="2032" h="1892" extrusionOk="0">
                  <a:moveTo>
                    <a:pt x="0" y="0"/>
                  </a:moveTo>
                  <a:lnTo>
                    <a:pt x="0" y="720"/>
                  </a:lnTo>
                  <a:lnTo>
                    <a:pt x="2032" y="1892"/>
                  </a:lnTo>
                  <a:lnTo>
                    <a:pt x="2032" y="1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 rot="-565977">
              <a:off x="7696370" y="4429034"/>
              <a:ext cx="205330" cy="173981"/>
            </a:xfrm>
            <a:custGeom>
              <a:avLst/>
              <a:gdLst/>
              <a:ahLst/>
              <a:cxnLst/>
              <a:rect l="l" t="t" r="r" b="b"/>
              <a:pathLst>
                <a:path w="1415" h="1199" extrusionOk="0">
                  <a:moveTo>
                    <a:pt x="1414" y="1"/>
                  </a:moveTo>
                  <a:lnTo>
                    <a:pt x="1" y="814"/>
                  </a:lnTo>
                  <a:lnTo>
                    <a:pt x="1" y="1199"/>
                  </a:lnTo>
                  <a:lnTo>
                    <a:pt x="1414" y="38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 rot="-565977">
              <a:off x="7488975" y="4333253"/>
              <a:ext cx="400212" cy="231007"/>
            </a:xfrm>
            <a:custGeom>
              <a:avLst/>
              <a:gdLst/>
              <a:ahLst/>
              <a:cxnLst/>
              <a:rect l="l" t="t" r="r" b="b"/>
              <a:pathLst>
                <a:path w="2758" h="1592" extrusionOk="0">
                  <a:moveTo>
                    <a:pt x="1414" y="0"/>
                  </a:moveTo>
                  <a:lnTo>
                    <a:pt x="0" y="815"/>
                  </a:lnTo>
                  <a:lnTo>
                    <a:pt x="1344" y="1592"/>
                  </a:lnTo>
                  <a:lnTo>
                    <a:pt x="2757" y="779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 rot="-565977">
              <a:off x="7626423" y="4368613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 rot="-565977">
              <a:off x="7717702" y="4403607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 rot="-565977">
              <a:off x="7504620" y="4467008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1"/>
                  </a:moveTo>
                  <a:lnTo>
                    <a:pt x="0" y="385"/>
                  </a:lnTo>
                  <a:lnTo>
                    <a:pt x="1344" y="1163"/>
                  </a:lnTo>
                  <a:lnTo>
                    <a:pt x="1344" y="7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 rot="-565977">
              <a:off x="7516065" y="4500627"/>
              <a:ext cx="175873" cy="118696"/>
            </a:xfrm>
            <a:custGeom>
              <a:avLst/>
              <a:gdLst/>
              <a:ahLst/>
              <a:cxnLst/>
              <a:rect l="l" t="t" r="r" b="b"/>
              <a:pathLst>
                <a:path w="1212" h="818" extrusionOk="0">
                  <a:moveTo>
                    <a:pt x="198" y="1"/>
                  </a:moveTo>
                  <a:lnTo>
                    <a:pt x="0" y="116"/>
                  </a:lnTo>
                  <a:lnTo>
                    <a:pt x="1212" y="817"/>
                  </a:lnTo>
                  <a:lnTo>
                    <a:pt x="1212" y="58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 rot="-565988">
              <a:off x="7509960" y="4500104"/>
              <a:ext cx="27447" cy="31859"/>
            </a:xfrm>
            <a:custGeom>
              <a:avLst/>
              <a:gdLst/>
              <a:ahLst/>
              <a:cxnLst/>
              <a:rect l="l" t="t" r="r" b="b"/>
              <a:pathLst>
                <a:path w="199" h="231" extrusionOk="0">
                  <a:moveTo>
                    <a:pt x="0" y="1"/>
                  </a:moveTo>
                  <a:lnTo>
                    <a:pt x="0" y="231"/>
                  </a:lnTo>
                  <a:lnTo>
                    <a:pt x="198" y="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 rot="-565977">
              <a:off x="7803668" y="4209033"/>
              <a:ext cx="166005" cy="95624"/>
            </a:xfrm>
            <a:custGeom>
              <a:avLst/>
              <a:gdLst/>
              <a:ahLst/>
              <a:cxnLst/>
              <a:rect l="l" t="t" r="r" b="b"/>
              <a:pathLst>
                <a:path w="1144" h="659" extrusionOk="0">
                  <a:moveTo>
                    <a:pt x="632" y="1"/>
                  </a:moveTo>
                  <a:lnTo>
                    <a:pt x="518" y="66"/>
                  </a:lnTo>
                  <a:lnTo>
                    <a:pt x="765" y="251"/>
                  </a:lnTo>
                  <a:cubicBezTo>
                    <a:pt x="820" y="290"/>
                    <a:pt x="877" y="332"/>
                    <a:pt x="935" y="372"/>
                  </a:cubicBezTo>
                  <a:lnTo>
                    <a:pt x="933" y="374"/>
                  </a:lnTo>
                  <a:cubicBezTo>
                    <a:pt x="857" y="343"/>
                    <a:pt x="782" y="311"/>
                    <a:pt x="710" y="282"/>
                  </a:cubicBezTo>
                  <a:lnTo>
                    <a:pt x="370" y="153"/>
                  </a:lnTo>
                  <a:lnTo>
                    <a:pt x="270" y="210"/>
                  </a:lnTo>
                  <a:lnTo>
                    <a:pt x="497" y="406"/>
                  </a:lnTo>
                  <a:cubicBezTo>
                    <a:pt x="549" y="448"/>
                    <a:pt x="603" y="490"/>
                    <a:pt x="657" y="533"/>
                  </a:cubicBezTo>
                  <a:lnTo>
                    <a:pt x="654" y="536"/>
                  </a:lnTo>
                  <a:cubicBezTo>
                    <a:pt x="583" y="503"/>
                    <a:pt x="512" y="470"/>
                    <a:pt x="441" y="438"/>
                  </a:cubicBezTo>
                  <a:lnTo>
                    <a:pt x="122" y="296"/>
                  </a:lnTo>
                  <a:lnTo>
                    <a:pt x="0" y="365"/>
                  </a:lnTo>
                  <a:lnTo>
                    <a:pt x="703" y="658"/>
                  </a:lnTo>
                  <a:lnTo>
                    <a:pt x="848" y="574"/>
                  </a:lnTo>
                  <a:lnTo>
                    <a:pt x="624" y="387"/>
                  </a:lnTo>
                  <a:cubicBezTo>
                    <a:pt x="586" y="355"/>
                    <a:pt x="543" y="324"/>
                    <a:pt x="505" y="293"/>
                  </a:cubicBezTo>
                  <a:lnTo>
                    <a:pt x="508" y="292"/>
                  </a:lnTo>
                  <a:cubicBezTo>
                    <a:pt x="558" y="315"/>
                    <a:pt x="614" y="338"/>
                    <a:pt x="669" y="361"/>
                  </a:cubicBezTo>
                  <a:lnTo>
                    <a:pt x="995" y="489"/>
                  </a:lnTo>
                  <a:lnTo>
                    <a:pt x="1143" y="40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 rot="-565977">
              <a:off x="7905820" y="4161755"/>
              <a:ext cx="131905" cy="68054"/>
            </a:xfrm>
            <a:custGeom>
              <a:avLst/>
              <a:gdLst/>
              <a:ahLst/>
              <a:cxnLst/>
              <a:rect l="l" t="t" r="r" b="b"/>
              <a:pathLst>
                <a:path w="909" h="469" extrusionOk="0">
                  <a:moveTo>
                    <a:pt x="353" y="99"/>
                  </a:moveTo>
                  <a:cubicBezTo>
                    <a:pt x="416" y="99"/>
                    <a:pt x="491" y="122"/>
                    <a:pt x="568" y="166"/>
                  </a:cubicBezTo>
                  <a:cubicBezTo>
                    <a:pt x="689" y="236"/>
                    <a:pt x="721" y="307"/>
                    <a:pt x="650" y="349"/>
                  </a:cubicBezTo>
                  <a:cubicBezTo>
                    <a:pt x="625" y="363"/>
                    <a:pt x="593" y="370"/>
                    <a:pt x="558" y="370"/>
                  </a:cubicBezTo>
                  <a:cubicBezTo>
                    <a:pt x="493" y="370"/>
                    <a:pt x="413" y="346"/>
                    <a:pt x="334" y="300"/>
                  </a:cubicBezTo>
                  <a:cubicBezTo>
                    <a:pt x="214" y="231"/>
                    <a:pt x="187" y="163"/>
                    <a:pt x="258" y="122"/>
                  </a:cubicBezTo>
                  <a:cubicBezTo>
                    <a:pt x="284" y="107"/>
                    <a:pt x="317" y="99"/>
                    <a:pt x="353" y="99"/>
                  </a:cubicBezTo>
                  <a:close/>
                  <a:moveTo>
                    <a:pt x="356" y="1"/>
                  </a:moveTo>
                  <a:cubicBezTo>
                    <a:pt x="276" y="1"/>
                    <a:pt x="202" y="19"/>
                    <a:pt x="141" y="55"/>
                  </a:cubicBezTo>
                  <a:cubicBezTo>
                    <a:pt x="0" y="136"/>
                    <a:pt x="16" y="256"/>
                    <a:pt x="213" y="371"/>
                  </a:cubicBezTo>
                  <a:cubicBezTo>
                    <a:pt x="327" y="436"/>
                    <a:pt x="446" y="468"/>
                    <a:pt x="554" y="468"/>
                  </a:cubicBezTo>
                  <a:cubicBezTo>
                    <a:pt x="633" y="468"/>
                    <a:pt x="707" y="451"/>
                    <a:pt x="767" y="416"/>
                  </a:cubicBezTo>
                  <a:cubicBezTo>
                    <a:pt x="909" y="334"/>
                    <a:pt x="886" y="210"/>
                    <a:pt x="688" y="96"/>
                  </a:cubicBezTo>
                  <a:cubicBezTo>
                    <a:pt x="577" y="32"/>
                    <a:pt x="461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 rot="-565977">
              <a:off x="7968812" y="4105419"/>
              <a:ext cx="148157" cy="75309"/>
            </a:xfrm>
            <a:custGeom>
              <a:avLst/>
              <a:gdLst/>
              <a:ahLst/>
              <a:cxnLst/>
              <a:rect l="l" t="t" r="r" b="b"/>
              <a:pathLst>
                <a:path w="1021" h="519" extrusionOk="0">
                  <a:moveTo>
                    <a:pt x="386" y="98"/>
                  </a:moveTo>
                  <a:cubicBezTo>
                    <a:pt x="412" y="98"/>
                    <a:pt x="437" y="105"/>
                    <a:pt x="463" y="120"/>
                  </a:cubicBezTo>
                  <a:cubicBezTo>
                    <a:pt x="523" y="154"/>
                    <a:pt x="520" y="191"/>
                    <a:pt x="458" y="227"/>
                  </a:cubicBezTo>
                  <a:lnTo>
                    <a:pt x="397" y="262"/>
                  </a:lnTo>
                  <a:lnTo>
                    <a:pt x="228" y="164"/>
                  </a:lnTo>
                  <a:lnTo>
                    <a:pt x="288" y="129"/>
                  </a:lnTo>
                  <a:cubicBezTo>
                    <a:pt x="322" y="109"/>
                    <a:pt x="354" y="98"/>
                    <a:pt x="386" y="98"/>
                  </a:cubicBezTo>
                  <a:close/>
                  <a:moveTo>
                    <a:pt x="396" y="1"/>
                  </a:moveTo>
                  <a:cubicBezTo>
                    <a:pt x="321" y="1"/>
                    <a:pt x="251" y="25"/>
                    <a:pt x="189" y="60"/>
                  </a:cubicBezTo>
                  <a:lnTo>
                    <a:pt x="1" y="170"/>
                  </a:lnTo>
                  <a:lnTo>
                    <a:pt x="605" y="519"/>
                  </a:lnTo>
                  <a:lnTo>
                    <a:pt x="724" y="450"/>
                  </a:lnTo>
                  <a:lnTo>
                    <a:pt x="506" y="324"/>
                  </a:lnTo>
                  <a:lnTo>
                    <a:pt x="570" y="287"/>
                  </a:lnTo>
                  <a:lnTo>
                    <a:pt x="888" y="355"/>
                  </a:lnTo>
                  <a:lnTo>
                    <a:pt x="1021" y="279"/>
                  </a:lnTo>
                  <a:lnTo>
                    <a:pt x="660" y="207"/>
                  </a:lnTo>
                  <a:cubicBezTo>
                    <a:pt x="688" y="158"/>
                    <a:pt x="668" y="104"/>
                    <a:pt x="579" y="52"/>
                  </a:cubicBezTo>
                  <a:cubicBezTo>
                    <a:pt x="516" y="16"/>
                    <a:pt x="45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 rot="-565977">
              <a:off x="8031188" y="4035720"/>
              <a:ext cx="159040" cy="91706"/>
            </a:xfrm>
            <a:custGeom>
              <a:avLst/>
              <a:gdLst/>
              <a:ahLst/>
              <a:cxnLst/>
              <a:rect l="l" t="t" r="r" b="b"/>
              <a:pathLst>
                <a:path w="1096" h="632" extrusionOk="0">
                  <a:moveTo>
                    <a:pt x="491" y="0"/>
                  </a:moveTo>
                  <a:lnTo>
                    <a:pt x="365" y="72"/>
                  </a:lnTo>
                  <a:lnTo>
                    <a:pt x="551" y="278"/>
                  </a:lnTo>
                  <a:lnTo>
                    <a:pt x="626" y="358"/>
                  </a:lnTo>
                  <a:lnTo>
                    <a:pt x="622" y="359"/>
                  </a:lnTo>
                  <a:lnTo>
                    <a:pt x="486" y="316"/>
                  </a:lnTo>
                  <a:lnTo>
                    <a:pt x="127" y="211"/>
                  </a:lnTo>
                  <a:lnTo>
                    <a:pt x="1" y="283"/>
                  </a:lnTo>
                  <a:lnTo>
                    <a:pt x="606" y="632"/>
                  </a:lnTo>
                  <a:lnTo>
                    <a:pt x="715" y="569"/>
                  </a:lnTo>
                  <a:lnTo>
                    <a:pt x="493" y="440"/>
                  </a:lnTo>
                  <a:cubicBezTo>
                    <a:pt x="434" y="407"/>
                    <a:pt x="336" y="360"/>
                    <a:pt x="272" y="330"/>
                  </a:cubicBezTo>
                  <a:lnTo>
                    <a:pt x="276" y="329"/>
                  </a:lnTo>
                  <a:lnTo>
                    <a:pt x="457" y="385"/>
                  </a:lnTo>
                  <a:lnTo>
                    <a:pt x="772" y="474"/>
                  </a:lnTo>
                  <a:lnTo>
                    <a:pt x="819" y="447"/>
                  </a:lnTo>
                  <a:lnTo>
                    <a:pt x="666" y="265"/>
                  </a:lnTo>
                  <a:lnTo>
                    <a:pt x="568" y="160"/>
                  </a:lnTo>
                  <a:lnTo>
                    <a:pt x="572" y="158"/>
                  </a:lnTo>
                  <a:cubicBezTo>
                    <a:pt x="625" y="195"/>
                    <a:pt x="703" y="251"/>
                    <a:pt x="762" y="285"/>
                  </a:cubicBezTo>
                  <a:lnTo>
                    <a:pt x="984" y="413"/>
                  </a:lnTo>
                  <a:lnTo>
                    <a:pt x="1095" y="349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 rot="-565977">
              <a:off x="8107535" y="3850127"/>
              <a:ext cx="349859" cy="162082"/>
            </a:xfrm>
            <a:custGeom>
              <a:avLst/>
              <a:gdLst/>
              <a:ahLst/>
              <a:cxnLst/>
              <a:rect l="l" t="t" r="r" b="b"/>
              <a:pathLst>
                <a:path w="2411" h="1117" extrusionOk="0">
                  <a:moveTo>
                    <a:pt x="868" y="0"/>
                  </a:moveTo>
                  <a:cubicBezTo>
                    <a:pt x="799" y="0"/>
                    <a:pt x="726" y="11"/>
                    <a:pt x="654" y="33"/>
                  </a:cubicBezTo>
                  <a:cubicBezTo>
                    <a:pt x="383" y="117"/>
                    <a:pt x="259" y="254"/>
                    <a:pt x="112" y="398"/>
                  </a:cubicBezTo>
                  <a:cubicBezTo>
                    <a:pt x="0" y="507"/>
                    <a:pt x="23" y="588"/>
                    <a:pt x="102" y="588"/>
                  </a:cubicBezTo>
                  <a:cubicBezTo>
                    <a:pt x="138" y="588"/>
                    <a:pt x="186" y="571"/>
                    <a:pt x="239" y="533"/>
                  </a:cubicBezTo>
                  <a:cubicBezTo>
                    <a:pt x="396" y="418"/>
                    <a:pt x="656" y="170"/>
                    <a:pt x="857" y="170"/>
                  </a:cubicBezTo>
                  <a:cubicBezTo>
                    <a:pt x="870" y="170"/>
                    <a:pt x="883" y="171"/>
                    <a:pt x="896" y="174"/>
                  </a:cubicBezTo>
                  <a:cubicBezTo>
                    <a:pt x="1102" y="211"/>
                    <a:pt x="946" y="346"/>
                    <a:pt x="770" y="561"/>
                  </a:cubicBezTo>
                  <a:cubicBezTo>
                    <a:pt x="596" y="776"/>
                    <a:pt x="503" y="954"/>
                    <a:pt x="770" y="1092"/>
                  </a:cubicBezTo>
                  <a:cubicBezTo>
                    <a:pt x="802" y="1109"/>
                    <a:pt x="841" y="1116"/>
                    <a:pt x="886" y="1116"/>
                  </a:cubicBezTo>
                  <a:cubicBezTo>
                    <a:pt x="1142" y="1116"/>
                    <a:pt x="1573" y="877"/>
                    <a:pt x="1779" y="800"/>
                  </a:cubicBezTo>
                  <a:cubicBezTo>
                    <a:pt x="1871" y="765"/>
                    <a:pt x="1945" y="752"/>
                    <a:pt x="2008" y="752"/>
                  </a:cubicBezTo>
                  <a:cubicBezTo>
                    <a:pt x="2112" y="752"/>
                    <a:pt x="2185" y="786"/>
                    <a:pt x="2260" y="809"/>
                  </a:cubicBezTo>
                  <a:cubicBezTo>
                    <a:pt x="2274" y="813"/>
                    <a:pt x="2288" y="815"/>
                    <a:pt x="2300" y="815"/>
                  </a:cubicBezTo>
                  <a:cubicBezTo>
                    <a:pt x="2390" y="815"/>
                    <a:pt x="2411" y="705"/>
                    <a:pt x="2279" y="631"/>
                  </a:cubicBezTo>
                  <a:cubicBezTo>
                    <a:pt x="2215" y="595"/>
                    <a:pt x="2124" y="571"/>
                    <a:pt x="2010" y="571"/>
                  </a:cubicBezTo>
                  <a:cubicBezTo>
                    <a:pt x="1858" y="571"/>
                    <a:pt x="1668" y="614"/>
                    <a:pt x="1457" y="731"/>
                  </a:cubicBezTo>
                  <a:cubicBezTo>
                    <a:pt x="1241" y="851"/>
                    <a:pt x="1044" y="907"/>
                    <a:pt x="921" y="907"/>
                  </a:cubicBezTo>
                  <a:cubicBezTo>
                    <a:pt x="824" y="907"/>
                    <a:pt x="774" y="871"/>
                    <a:pt x="800" y="803"/>
                  </a:cubicBezTo>
                  <a:cubicBezTo>
                    <a:pt x="885" y="588"/>
                    <a:pt x="1252" y="398"/>
                    <a:pt x="1233" y="215"/>
                  </a:cubicBezTo>
                  <a:cubicBezTo>
                    <a:pt x="1220" y="81"/>
                    <a:pt x="1059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 rot="-565977">
              <a:off x="8095598" y="3917019"/>
              <a:ext cx="74877" cy="54269"/>
            </a:xfrm>
            <a:custGeom>
              <a:avLst/>
              <a:gdLst/>
              <a:ahLst/>
              <a:cxnLst/>
              <a:rect l="l" t="t" r="r" b="b"/>
              <a:pathLst>
                <a:path w="516" h="374" extrusionOk="0">
                  <a:moveTo>
                    <a:pt x="111" y="0"/>
                  </a:moveTo>
                  <a:cubicBezTo>
                    <a:pt x="1" y="0"/>
                    <a:pt x="182" y="38"/>
                    <a:pt x="182" y="38"/>
                  </a:cubicBezTo>
                  <a:cubicBezTo>
                    <a:pt x="182" y="38"/>
                    <a:pt x="405" y="67"/>
                    <a:pt x="465" y="280"/>
                  </a:cubicBezTo>
                  <a:cubicBezTo>
                    <a:pt x="484" y="349"/>
                    <a:pt x="496" y="373"/>
                    <a:pt x="502" y="373"/>
                  </a:cubicBezTo>
                  <a:cubicBezTo>
                    <a:pt x="515" y="373"/>
                    <a:pt x="506" y="267"/>
                    <a:pt x="496" y="234"/>
                  </a:cubicBezTo>
                  <a:cubicBezTo>
                    <a:pt x="483" y="184"/>
                    <a:pt x="420" y="17"/>
                    <a:pt x="181" y="3"/>
                  </a:cubicBezTo>
                  <a:cubicBezTo>
                    <a:pt x="150" y="1"/>
                    <a:pt x="12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 rot="-565977">
              <a:off x="8123547" y="3886955"/>
              <a:ext cx="64429" cy="60364"/>
            </a:xfrm>
            <a:custGeom>
              <a:avLst/>
              <a:gdLst/>
              <a:ahLst/>
              <a:cxnLst/>
              <a:rect l="l" t="t" r="r" b="b"/>
              <a:pathLst>
                <a:path w="444" h="416" extrusionOk="0">
                  <a:moveTo>
                    <a:pt x="56" y="0"/>
                  </a:moveTo>
                  <a:cubicBezTo>
                    <a:pt x="1" y="0"/>
                    <a:pt x="146" y="47"/>
                    <a:pt x="146" y="47"/>
                  </a:cubicBezTo>
                  <a:cubicBezTo>
                    <a:pt x="146" y="47"/>
                    <a:pt x="364" y="100"/>
                    <a:pt x="401" y="318"/>
                  </a:cubicBezTo>
                  <a:cubicBezTo>
                    <a:pt x="413" y="390"/>
                    <a:pt x="422" y="415"/>
                    <a:pt x="428" y="415"/>
                  </a:cubicBezTo>
                  <a:cubicBezTo>
                    <a:pt x="441" y="415"/>
                    <a:pt x="443" y="310"/>
                    <a:pt x="437" y="276"/>
                  </a:cubicBezTo>
                  <a:cubicBezTo>
                    <a:pt x="429" y="225"/>
                    <a:pt x="384" y="51"/>
                    <a:pt x="149" y="12"/>
                  </a:cubicBezTo>
                  <a:cubicBezTo>
                    <a:pt x="100" y="4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 rot="-565977">
              <a:off x="8157490" y="3850546"/>
              <a:ext cx="49773" cy="71972"/>
            </a:xfrm>
            <a:custGeom>
              <a:avLst/>
              <a:gdLst/>
              <a:ahLst/>
              <a:cxnLst/>
              <a:rect l="l" t="t" r="r" b="b"/>
              <a:pathLst>
                <a:path w="343" h="496" extrusionOk="0">
                  <a:moveTo>
                    <a:pt x="26" y="1"/>
                  </a:moveTo>
                  <a:cubicBezTo>
                    <a:pt x="1" y="1"/>
                    <a:pt x="110" y="69"/>
                    <a:pt x="110" y="69"/>
                  </a:cubicBezTo>
                  <a:cubicBezTo>
                    <a:pt x="110" y="69"/>
                    <a:pt x="310" y="174"/>
                    <a:pt x="293" y="394"/>
                  </a:cubicBezTo>
                  <a:cubicBezTo>
                    <a:pt x="287" y="469"/>
                    <a:pt x="290" y="495"/>
                    <a:pt x="297" y="495"/>
                  </a:cubicBezTo>
                  <a:cubicBezTo>
                    <a:pt x="309" y="495"/>
                    <a:pt x="336" y="395"/>
                    <a:pt x="339" y="362"/>
                  </a:cubicBezTo>
                  <a:cubicBezTo>
                    <a:pt x="342" y="311"/>
                    <a:pt x="341" y="131"/>
                    <a:pt x="123" y="36"/>
                  </a:cubicBezTo>
                  <a:cubicBezTo>
                    <a:pt x="63" y="10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 rot="-565977">
              <a:off x="8179504" y="3966119"/>
              <a:ext cx="85615" cy="24958"/>
            </a:xfrm>
            <a:custGeom>
              <a:avLst/>
              <a:gdLst/>
              <a:ahLst/>
              <a:cxnLst/>
              <a:rect l="l" t="t" r="r" b="b"/>
              <a:pathLst>
                <a:path w="590" h="172" extrusionOk="0">
                  <a:moveTo>
                    <a:pt x="297" y="1"/>
                  </a:moveTo>
                  <a:cubicBezTo>
                    <a:pt x="238" y="1"/>
                    <a:pt x="168" y="18"/>
                    <a:pt x="91" y="69"/>
                  </a:cubicBezTo>
                  <a:cubicBezTo>
                    <a:pt x="14" y="121"/>
                    <a:pt x="0" y="137"/>
                    <a:pt x="12" y="137"/>
                  </a:cubicBezTo>
                  <a:cubicBezTo>
                    <a:pt x="30" y="137"/>
                    <a:pt x="113" y="97"/>
                    <a:pt x="113" y="97"/>
                  </a:cubicBezTo>
                  <a:cubicBezTo>
                    <a:pt x="113" y="97"/>
                    <a:pt x="190" y="54"/>
                    <a:pt x="290" y="54"/>
                  </a:cubicBezTo>
                  <a:cubicBezTo>
                    <a:pt x="351" y="54"/>
                    <a:pt x="419" y="69"/>
                    <a:pt x="485" y="119"/>
                  </a:cubicBezTo>
                  <a:cubicBezTo>
                    <a:pt x="536" y="157"/>
                    <a:pt x="561" y="172"/>
                    <a:pt x="569" y="172"/>
                  </a:cubicBezTo>
                  <a:cubicBezTo>
                    <a:pt x="590" y="172"/>
                    <a:pt x="512" y="85"/>
                    <a:pt x="483" y="63"/>
                  </a:cubicBezTo>
                  <a:cubicBezTo>
                    <a:pt x="458" y="44"/>
                    <a:pt x="391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 rot="-565977">
              <a:off x="8180171" y="3932585"/>
              <a:ext cx="84599" cy="29311"/>
            </a:xfrm>
            <a:custGeom>
              <a:avLst/>
              <a:gdLst/>
              <a:ahLst/>
              <a:cxnLst/>
              <a:rect l="l" t="t" r="r" b="b"/>
              <a:pathLst>
                <a:path w="583" h="202" extrusionOk="0">
                  <a:moveTo>
                    <a:pt x="278" y="1"/>
                  </a:moveTo>
                  <a:cubicBezTo>
                    <a:pt x="226" y="1"/>
                    <a:pt x="167" y="14"/>
                    <a:pt x="100" y="48"/>
                  </a:cubicBezTo>
                  <a:cubicBezTo>
                    <a:pt x="13" y="93"/>
                    <a:pt x="0" y="107"/>
                    <a:pt x="15" y="107"/>
                  </a:cubicBezTo>
                  <a:cubicBezTo>
                    <a:pt x="37" y="107"/>
                    <a:pt x="118" y="79"/>
                    <a:pt x="118" y="79"/>
                  </a:cubicBezTo>
                  <a:cubicBezTo>
                    <a:pt x="118" y="79"/>
                    <a:pt x="179" y="52"/>
                    <a:pt x="260" y="52"/>
                  </a:cubicBezTo>
                  <a:cubicBezTo>
                    <a:pt x="329" y="52"/>
                    <a:pt x="411" y="71"/>
                    <a:pt x="485" y="140"/>
                  </a:cubicBezTo>
                  <a:cubicBezTo>
                    <a:pt x="533" y="185"/>
                    <a:pt x="556" y="201"/>
                    <a:pt x="564" y="201"/>
                  </a:cubicBezTo>
                  <a:cubicBezTo>
                    <a:pt x="583" y="201"/>
                    <a:pt x="515" y="108"/>
                    <a:pt x="489" y="83"/>
                  </a:cubicBezTo>
                  <a:cubicBezTo>
                    <a:pt x="463" y="60"/>
                    <a:pt x="390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4"/>
            <p:cNvSpPr/>
            <p:nvPr/>
          </p:nvSpPr>
          <p:spPr>
            <a:xfrm rot="-565977">
              <a:off x="8200285" y="3897979"/>
              <a:ext cx="81116" cy="39904"/>
            </a:xfrm>
            <a:custGeom>
              <a:avLst/>
              <a:gdLst/>
              <a:ahLst/>
              <a:cxnLst/>
              <a:rect l="l" t="t" r="r" b="b"/>
              <a:pathLst>
                <a:path w="559" h="275" extrusionOk="0">
                  <a:moveTo>
                    <a:pt x="232" y="0"/>
                  </a:moveTo>
                  <a:cubicBezTo>
                    <a:pt x="200" y="0"/>
                    <a:pt x="166" y="4"/>
                    <a:pt x="129" y="13"/>
                  </a:cubicBezTo>
                  <a:cubicBezTo>
                    <a:pt x="0" y="45"/>
                    <a:pt x="18" y="52"/>
                    <a:pt x="58" y="52"/>
                  </a:cubicBezTo>
                  <a:cubicBezTo>
                    <a:pt x="91" y="52"/>
                    <a:pt x="139" y="47"/>
                    <a:pt x="139" y="47"/>
                  </a:cubicBezTo>
                  <a:cubicBezTo>
                    <a:pt x="139" y="47"/>
                    <a:pt x="157" y="44"/>
                    <a:pt x="186" y="44"/>
                  </a:cubicBezTo>
                  <a:cubicBezTo>
                    <a:pt x="257" y="44"/>
                    <a:pt x="395" y="63"/>
                    <a:pt x="480" y="196"/>
                  </a:cubicBezTo>
                  <a:cubicBezTo>
                    <a:pt x="518" y="253"/>
                    <a:pt x="536" y="274"/>
                    <a:pt x="543" y="274"/>
                  </a:cubicBezTo>
                  <a:cubicBezTo>
                    <a:pt x="559" y="274"/>
                    <a:pt x="517" y="171"/>
                    <a:pt x="497" y="142"/>
                  </a:cubicBezTo>
                  <a:cubicBezTo>
                    <a:pt x="475" y="106"/>
                    <a:pt x="393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4"/>
            <p:cNvSpPr/>
            <p:nvPr/>
          </p:nvSpPr>
          <p:spPr>
            <a:xfrm rot="-565977">
              <a:off x="8255047" y="3954772"/>
              <a:ext cx="43678" cy="78647"/>
            </a:xfrm>
            <a:custGeom>
              <a:avLst/>
              <a:gdLst/>
              <a:ahLst/>
              <a:cxnLst/>
              <a:rect l="l" t="t" r="r" b="b"/>
              <a:pathLst>
                <a:path w="301" h="542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8" y="85"/>
                    <a:pt x="88" y="85"/>
                  </a:cubicBezTo>
                  <a:cubicBezTo>
                    <a:pt x="88" y="85"/>
                    <a:pt x="261" y="230"/>
                    <a:pt x="197" y="442"/>
                  </a:cubicBezTo>
                  <a:cubicBezTo>
                    <a:pt x="174" y="516"/>
                    <a:pt x="172" y="541"/>
                    <a:pt x="179" y="541"/>
                  </a:cubicBezTo>
                  <a:cubicBezTo>
                    <a:pt x="193" y="541"/>
                    <a:pt x="239" y="452"/>
                    <a:pt x="249" y="419"/>
                  </a:cubicBezTo>
                  <a:cubicBezTo>
                    <a:pt x="263" y="371"/>
                    <a:pt x="300" y="195"/>
                    <a:pt x="107" y="56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 rot="-565977">
              <a:off x="8357182" y="3897222"/>
              <a:ext cx="45129" cy="77341"/>
            </a:xfrm>
            <a:custGeom>
              <a:avLst/>
              <a:gdLst/>
              <a:ahLst/>
              <a:cxnLst/>
              <a:rect l="l" t="t" r="r" b="b"/>
              <a:pathLst>
                <a:path w="311" h="533" extrusionOk="0">
                  <a:moveTo>
                    <a:pt x="19" y="1"/>
                  </a:moveTo>
                  <a:lnTo>
                    <a:pt x="19" y="1"/>
                  </a:lnTo>
                  <a:cubicBezTo>
                    <a:pt x="0" y="1"/>
                    <a:pt x="93" y="82"/>
                    <a:pt x="93" y="82"/>
                  </a:cubicBezTo>
                  <a:cubicBezTo>
                    <a:pt x="93" y="82"/>
                    <a:pt x="273" y="217"/>
                    <a:pt x="222" y="432"/>
                  </a:cubicBezTo>
                  <a:cubicBezTo>
                    <a:pt x="204" y="506"/>
                    <a:pt x="203" y="532"/>
                    <a:pt x="210" y="532"/>
                  </a:cubicBezTo>
                  <a:cubicBezTo>
                    <a:pt x="223" y="532"/>
                    <a:pt x="264" y="440"/>
                    <a:pt x="272" y="407"/>
                  </a:cubicBezTo>
                  <a:cubicBezTo>
                    <a:pt x="284" y="358"/>
                    <a:pt x="311" y="180"/>
                    <a:pt x="110" y="51"/>
                  </a:cubicBezTo>
                  <a:cubicBezTo>
                    <a:pt x="52" y="14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 rot="-565977">
              <a:off x="8267896" y="3940243"/>
              <a:ext cx="58915" cy="64572"/>
            </a:xfrm>
            <a:custGeom>
              <a:avLst/>
              <a:gdLst/>
              <a:ahLst/>
              <a:cxnLst/>
              <a:rect l="l" t="t" r="r" b="b"/>
              <a:pathLst>
                <a:path w="406" h="445" extrusionOk="0">
                  <a:moveTo>
                    <a:pt x="39" y="1"/>
                  </a:moveTo>
                  <a:cubicBezTo>
                    <a:pt x="1" y="1"/>
                    <a:pt x="130" y="54"/>
                    <a:pt x="130" y="54"/>
                  </a:cubicBezTo>
                  <a:cubicBezTo>
                    <a:pt x="130" y="54"/>
                    <a:pt x="344" y="126"/>
                    <a:pt x="363" y="346"/>
                  </a:cubicBezTo>
                  <a:cubicBezTo>
                    <a:pt x="369" y="419"/>
                    <a:pt x="376" y="445"/>
                    <a:pt x="382" y="445"/>
                  </a:cubicBezTo>
                  <a:cubicBezTo>
                    <a:pt x="395" y="445"/>
                    <a:pt x="405" y="340"/>
                    <a:pt x="402" y="306"/>
                  </a:cubicBezTo>
                  <a:cubicBezTo>
                    <a:pt x="398" y="256"/>
                    <a:pt x="368" y="79"/>
                    <a:pt x="136" y="20"/>
                  </a:cubicBezTo>
                  <a:cubicBezTo>
                    <a:pt x="81" y="6"/>
                    <a:pt x="52" y="1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 rot="-565977">
              <a:off x="8327715" y="3920448"/>
              <a:ext cx="44113" cy="78211"/>
            </a:xfrm>
            <a:custGeom>
              <a:avLst/>
              <a:gdLst/>
              <a:ahLst/>
              <a:cxnLst/>
              <a:rect l="l" t="t" r="r" b="b"/>
              <a:pathLst>
                <a:path w="304" h="539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9" y="84"/>
                    <a:pt x="89" y="84"/>
                  </a:cubicBezTo>
                  <a:cubicBezTo>
                    <a:pt x="89" y="84"/>
                    <a:pt x="264" y="226"/>
                    <a:pt x="203" y="439"/>
                  </a:cubicBezTo>
                  <a:cubicBezTo>
                    <a:pt x="182" y="513"/>
                    <a:pt x="181" y="539"/>
                    <a:pt x="188" y="539"/>
                  </a:cubicBezTo>
                  <a:cubicBezTo>
                    <a:pt x="201" y="539"/>
                    <a:pt x="246" y="448"/>
                    <a:pt x="255" y="416"/>
                  </a:cubicBezTo>
                  <a:cubicBezTo>
                    <a:pt x="268" y="367"/>
                    <a:pt x="303" y="191"/>
                    <a:pt x="107" y="55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 rot="-565977">
              <a:off x="8212252" y="3976353"/>
              <a:ext cx="54416" cy="66603"/>
            </a:xfrm>
            <a:custGeom>
              <a:avLst/>
              <a:gdLst/>
              <a:ahLst/>
              <a:cxnLst/>
              <a:rect l="l" t="t" r="r" b="b"/>
              <a:pathLst>
                <a:path w="375" h="459" extrusionOk="0">
                  <a:moveTo>
                    <a:pt x="364" y="0"/>
                  </a:moveTo>
                  <a:cubicBezTo>
                    <a:pt x="351" y="0"/>
                    <a:pt x="318" y="16"/>
                    <a:pt x="296" y="32"/>
                  </a:cubicBezTo>
                  <a:cubicBezTo>
                    <a:pt x="296" y="32"/>
                    <a:pt x="205" y="80"/>
                    <a:pt x="102" y="260"/>
                  </a:cubicBezTo>
                  <a:cubicBezTo>
                    <a:pt x="22" y="399"/>
                    <a:pt x="0" y="458"/>
                    <a:pt x="19" y="458"/>
                  </a:cubicBezTo>
                  <a:cubicBezTo>
                    <a:pt x="25" y="458"/>
                    <a:pt x="35" y="453"/>
                    <a:pt x="49" y="442"/>
                  </a:cubicBezTo>
                  <a:cubicBezTo>
                    <a:pt x="106" y="394"/>
                    <a:pt x="295" y="87"/>
                    <a:pt x="350" y="33"/>
                  </a:cubicBezTo>
                  <a:cubicBezTo>
                    <a:pt x="374" y="9"/>
                    <a:pt x="375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 rot="-565977">
              <a:off x="8211207" y="3844106"/>
              <a:ext cx="53110" cy="67183"/>
            </a:xfrm>
            <a:custGeom>
              <a:avLst/>
              <a:gdLst/>
              <a:ahLst/>
              <a:cxnLst/>
              <a:rect l="l" t="t" r="r" b="b"/>
              <a:pathLst>
                <a:path w="366" h="463" extrusionOk="0">
                  <a:moveTo>
                    <a:pt x="355" y="0"/>
                  </a:moveTo>
                  <a:cubicBezTo>
                    <a:pt x="342" y="0"/>
                    <a:pt x="309" y="16"/>
                    <a:pt x="287" y="32"/>
                  </a:cubicBezTo>
                  <a:cubicBezTo>
                    <a:pt x="287" y="32"/>
                    <a:pt x="207" y="106"/>
                    <a:pt x="104" y="288"/>
                  </a:cubicBezTo>
                  <a:cubicBezTo>
                    <a:pt x="31" y="416"/>
                    <a:pt x="1" y="463"/>
                    <a:pt x="10" y="463"/>
                  </a:cubicBezTo>
                  <a:cubicBezTo>
                    <a:pt x="13" y="463"/>
                    <a:pt x="23" y="455"/>
                    <a:pt x="39" y="442"/>
                  </a:cubicBezTo>
                  <a:cubicBezTo>
                    <a:pt x="97" y="395"/>
                    <a:pt x="286" y="87"/>
                    <a:pt x="341" y="32"/>
                  </a:cubicBezTo>
                  <a:cubicBezTo>
                    <a:pt x="365" y="9"/>
                    <a:pt x="365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798;p44">
            <a:extLst>
              <a:ext uri="{FF2B5EF4-FFF2-40B4-BE49-F238E27FC236}">
                <a16:creationId xmlns:a16="http://schemas.microsoft.com/office/drawing/2014/main" id="{A1360198-DBA0-1A8B-ACAD-BBCF66F10BED}"/>
              </a:ext>
            </a:extLst>
          </p:cNvPr>
          <p:cNvSpPr txBox="1">
            <a:spLocks/>
          </p:cNvSpPr>
          <p:nvPr/>
        </p:nvSpPr>
        <p:spPr>
          <a:xfrm>
            <a:off x="405137" y="86019"/>
            <a:ext cx="45938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>
                <a:solidFill>
                  <a:srgbClr val="FF0000"/>
                </a:solidFill>
              </a:rPr>
              <a:t>Scenario 1: Dictionary attack</a:t>
            </a:r>
          </a:p>
          <a:p>
            <a:endParaRPr lang="sv-SE" sz="2400">
              <a:solidFill>
                <a:srgbClr val="FF0000"/>
              </a:solidFill>
              <a:latin typeface="Oswald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2D72D-945C-EAA5-FFAA-23A87FEBE25F}"/>
              </a:ext>
            </a:extLst>
          </p:cNvPr>
          <p:cNvSpPr txBox="1"/>
          <p:nvPr/>
        </p:nvSpPr>
        <p:spPr>
          <a:xfrm>
            <a:off x="426049" y="700101"/>
            <a:ext cx="835159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 dirty="0">
                <a:highlight>
                  <a:srgbClr val="FFFFFF"/>
                </a:highlight>
                <a:latin typeface="Nunito"/>
              </a:rPr>
              <a:t>Description</a:t>
            </a:r>
            <a:r>
              <a:rPr lang="en-US" sz="16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/>
              </a:rPr>
              <a:t>:</a:t>
            </a:r>
            <a:r>
              <a:rPr lang="en-US" sz="1600" b="1" dirty="0">
                <a:highlight>
                  <a:srgbClr val="FFFFFF"/>
                </a:highlight>
                <a:latin typeface="Nunito"/>
              </a:rPr>
              <a:t> </a:t>
            </a:r>
            <a:r>
              <a:rPr lang="en-US" sz="1600" dirty="0">
                <a:highlight>
                  <a:srgbClr val="FFFFFF"/>
                </a:highlight>
                <a:latin typeface="Nunito"/>
              </a:rPr>
              <a:t>Using common word list to brute-force account</a:t>
            </a:r>
            <a:endParaRPr lang="en-US" sz="160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Nunito" pitchFamily="2" charset="0"/>
            </a:endParaRPr>
          </a:p>
          <a:p>
            <a:r>
              <a:rPr lang="en-US" sz="1600" b="1" dirty="0">
                <a:highlight>
                  <a:srgbClr val="FFFFFF"/>
                </a:highlight>
                <a:latin typeface="Nunito"/>
              </a:rPr>
              <a:t>Tool: </a:t>
            </a:r>
            <a:r>
              <a:rPr lang="en-US" sz="1600" dirty="0">
                <a:highlight>
                  <a:srgbClr val="FFFFFF"/>
                </a:highlight>
                <a:latin typeface="Nunito"/>
              </a:rPr>
              <a:t>Hydra</a:t>
            </a:r>
            <a:r>
              <a:rPr lang="en-US" sz="1600" b="1" dirty="0">
                <a:highlight>
                  <a:srgbClr val="FFFFFF"/>
                </a:highlight>
                <a:latin typeface="Nunito"/>
              </a:rPr>
              <a:t> </a:t>
            </a:r>
            <a:endParaRPr lang="en-US" sz="16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Nunito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137495-58AE-296D-763C-14A7A1405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88" y="3417371"/>
            <a:ext cx="4851425" cy="12580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694611-9F93-3268-B575-81F66D14A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228" y="1949493"/>
            <a:ext cx="2705800" cy="28688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662EA8-6C16-00C0-28BE-A2DB074CE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147" y="4180439"/>
            <a:ext cx="5925015" cy="8724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2A5782-415F-AFC2-A3F6-1EC9827F2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43" y="2534487"/>
            <a:ext cx="5824993" cy="1242011"/>
          </a:xfrm>
          <a:prstGeom prst="rect">
            <a:avLst/>
          </a:prstGeom>
        </p:spPr>
      </p:pic>
      <p:sp>
        <p:nvSpPr>
          <p:cNvPr id="2" name="Google Shape;1798;p44">
            <a:extLst>
              <a:ext uri="{FF2B5EF4-FFF2-40B4-BE49-F238E27FC236}">
                <a16:creationId xmlns:a16="http://schemas.microsoft.com/office/drawing/2014/main" id="{8B816103-16C9-3C2A-1182-1218F4FD030A}"/>
              </a:ext>
            </a:extLst>
          </p:cNvPr>
          <p:cNvSpPr txBox="1">
            <a:spLocks/>
          </p:cNvSpPr>
          <p:nvPr/>
        </p:nvSpPr>
        <p:spPr>
          <a:xfrm>
            <a:off x="3889387" y="1132825"/>
            <a:ext cx="473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 dirty="0">
                <a:solidFill>
                  <a:srgbClr val="00B050"/>
                </a:solidFill>
              </a:rPr>
              <a:t>Available Link demo: </a:t>
            </a:r>
            <a:r>
              <a:rPr lang="sv-SE" sz="2400" dirty="0">
                <a:solidFill>
                  <a:srgbClr val="00B050"/>
                </a:solidFill>
                <a:hlinkClick r:id="rId8"/>
              </a:rPr>
              <a:t>Click here!</a:t>
            </a:r>
            <a:endParaRPr lang="sv-SE" sz="2400" dirty="0">
              <a:solidFill>
                <a:srgbClr val="00B050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985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98;p44">
            <a:extLst>
              <a:ext uri="{FF2B5EF4-FFF2-40B4-BE49-F238E27FC236}">
                <a16:creationId xmlns:a16="http://schemas.microsoft.com/office/drawing/2014/main" id="{A1360198-DBA0-1A8B-ACAD-BBCF66F10BED}"/>
              </a:ext>
            </a:extLst>
          </p:cNvPr>
          <p:cNvSpPr txBox="1">
            <a:spLocks/>
          </p:cNvSpPr>
          <p:nvPr/>
        </p:nvSpPr>
        <p:spPr>
          <a:xfrm>
            <a:off x="426049" y="42580"/>
            <a:ext cx="45938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>
                <a:solidFill>
                  <a:srgbClr val="FF0000"/>
                </a:solidFill>
              </a:rPr>
              <a:t>Scenario 2: WebServer Attack</a:t>
            </a:r>
          </a:p>
          <a:p>
            <a:endParaRPr lang="sv-SE" sz="2400">
              <a:solidFill>
                <a:srgbClr val="FF0000"/>
              </a:solidFill>
              <a:latin typeface="Oswald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2D72D-945C-EAA5-FFAA-23A87FEBE25F}"/>
              </a:ext>
            </a:extLst>
          </p:cNvPr>
          <p:cNvSpPr txBox="1"/>
          <p:nvPr/>
        </p:nvSpPr>
        <p:spPr>
          <a:xfrm>
            <a:off x="426049" y="495666"/>
            <a:ext cx="7871718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>
                <a:highlight>
                  <a:srgbClr val="FFFFFF"/>
                </a:highlight>
                <a:latin typeface="Nunito"/>
              </a:rPr>
              <a:t>Description</a:t>
            </a:r>
            <a:r>
              <a:rPr lang="en-US" sz="1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/>
              </a:rPr>
              <a:t>:  </a:t>
            </a:r>
            <a:r>
              <a:rPr lang="en-US" sz="160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/>
              </a:rPr>
              <a:t>web server security assessment and vulnerability scan to detect potential vulnerabilities and security weaknesses in web servers</a:t>
            </a:r>
            <a:endParaRPr lang="en-US" sz="1600" i="0">
              <a:solidFill>
                <a:srgbClr val="000000"/>
              </a:solidFill>
              <a:effectLst/>
              <a:highlight>
                <a:srgbClr val="FFFFFF"/>
              </a:highlight>
              <a:latin typeface="Nunito" pitchFamily="2" charset="0"/>
            </a:endParaRPr>
          </a:p>
          <a:p>
            <a:r>
              <a:rPr lang="en-US" sz="1600" b="1">
                <a:highlight>
                  <a:srgbClr val="FFFFFF"/>
                </a:highlight>
                <a:latin typeface="Nunito"/>
              </a:rPr>
              <a:t>Tool: </a:t>
            </a:r>
            <a:r>
              <a:rPr lang="en-US" sz="1600" err="1">
                <a:highlight>
                  <a:srgbClr val="FFFFFF"/>
                </a:highlight>
                <a:latin typeface="Nunito"/>
              </a:rPr>
              <a:t>Nikto</a:t>
            </a:r>
            <a:endParaRPr lang="en-US" sz="1600" i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229BC4-717A-7B86-C784-86F6AD04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909" y="1706394"/>
            <a:ext cx="4199861" cy="31830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1AC0C6-47BE-8F82-4C26-F00EB7F43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47" y="1301051"/>
            <a:ext cx="4594561" cy="1615345"/>
          </a:xfrm>
          <a:prstGeom prst="rect">
            <a:avLst/>
          </a:prstGeom>
        </p:spPr>
      </p:pic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F56F74C3-E0FF-A459-696C-DEF6E95BD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47" y="2855436"/>
            <a:ext cx="4199861" cy="212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798;p44">
            <a:extLst>
              <a:ext uri="{FF2B5EF4-FFF2-40B4-BE49-F238E27FC236}">
                <a16:creationId xmlns:a16="http://schemas.microsoft.com/office/drawing/2014/main" id="{0C59E72B-FAD6-C859-DDEF-A12D6B73AFB0}"/>
              </a:ext>
            </a:extLst>
          </p:cNvPr>
          <p:cNvSpPr txBox="1">
            <a:spLocks/>
          </p:cNvSpPr>
          <p:nvPr/>
        </p:nvSpPr>
        <p:spPr>
          <a:xfrm>
            <a:off x="4691138" y="1134315"/>
            <a:ext cx="473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 dirty="0">
                <a:solidFill>
                  <a:srgbClr val="00B050"/>
                </a:solidFill>
              </a:rPr>
              <a:t>Available Link demo: </a:t>
            </a:r>
            <a:r>
              <a:rPr lang="sv-SE" sz="2400" dirty="0">
                <a:solidFill>
                  <a:srgbClr val="00B050"/>
                </a:solidFill>
                <a:hlinkClick r:id="rId6"/>
              </a:rPr>
              <a:t>Click here!</a:t>
            </a:r>
            <a:endParaRPr lang="sv-SE" sz="2400" dirty="0">
              <a:solidFill>
                <a:srgbClr val="00B050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889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063246" y="1194016"/>
            <a:ext cx="711311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Vulnerability Assessment</a:t>
            </a:r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798;p44">
            <a:extLst>
              <a:ext uri="{FF2B5EF4-FFF2-40B4-BE49-F238E27FC236}">
                <a16:creationId xmlns:a16="http://schemas.microsoft.com/office/drawing/2014/main" id="{A70B6B6A-2F27-D6CD-4C25-D96B089297FD}"/>
              </a:ext>
            </a:extLst>
          </p:cNvPr>
          <p:cNvSpPr txBox="1">
            <a:spLocks/>
          </p:cNvSpPr>
          <p:nvPr/>
        </p:nvSpPr>
        <p:spPr>
          <a:xfrm>
            <a:off x="1459800" y="2673000"/>
            <a:ext cx="473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 dirty="0">
                <a:solidFill>
                  <a:srgbClr val="00B050"/>
                </a:solidFill>
              </a:rPr>
              <a:t>Available Link demo: </a:t>
            </a:r>
            <a:r>
              <a:rPr lang="sv-SE" sz="2400" dirty="0">
                <a:solidFill>
                  <a:srgbClr val="00B050"/>
                </a:solidFill>
                <a:hlinkClick r:id="rId3"/>
              </a:rPr>
              <a:t>Click here!</a:t>
            </a:r>
            <a:endParaRPr lang="sv-SE" sz="2400" dirty="0">
              <a:solidFill>
                <a:srgbClr val="00B050"/>
              </a:solidFill>
              <a:latin typeface="Oswald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E86AD-6A25-1414-501D-E65366101F92}"/>
              </a:ext>
            </a:extLst>
          </p:cNvPr>
          <p:cNvSpPr txBox="1"/>
          <p:nvPr/>
        </p:nvSpPr>
        <p:spPr>
          <a:xfrm>
            <a:off x="1459800" y="3498111"/>
            <a:ext cx="5105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highlight>
                  <a:srgbClr val="FFFFFF"/>
                </a:highlight>
                <a:latin typeface="Nunito"/>
              </a:rPr>
              <a:t>Description</a:t>
            </a:r>
            <a:r>
              <a:rPr lang="en-US" sz="1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/>
              </a:rPr>
              <a:t>:</a:t>
            </a:r>
            <a:r>
              <a:rPr lang="en-US" sz="1600" b="1">
                <a:highlight>
                  <a:srgbClr val="FFFFFF"/>
                </a:highlight>
                <a:latin typeface="Nunito"/>
              </a:rPr>
              <a:t> </a:t>
            </a:r>
            <a:r>
              <a:rPr lang="en-US" sz="1600">
                <a:highlight>
                  <a:srgbClr val="FFFFFF"/>
                </a:highlight>
                <a:latin typeface="Nunito"/>
              </a:rPr>
              <a:t>Create new vulnerability scanning for the assets in system. Analyze result</a:t>
            </a:r>
            <a:endParaRPr lang="en-US" sz="1600" i="0">
              <a:solidFill>
                <a:srgbClr val="000000"/>
              </a:solidFill>
              <a:effectLst/>
              <a:highlight>
                <a:srgbClr val="FFFFFF"/>
              </a:highlight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535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063246" y="1194016"/>
            <a:ext cx="711311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HOST-IDS</a:t>
            </a:r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9955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457550" y="2257625"/>
            <a:ext cx="622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 lang="vi-VN"/>
          </a:p>
        </p:txBody>
      </p:sp>
      <p:sp>
        <p:nvSpPr>
          <p:cNvPr id="442" name="Google Shape;442;p31"/>
          <p:cNvSpPr txBox="1">
            <a:spLocks noGrp="1"/>
          </p:cNvSpPr>
          <p:nvPr>
            <p:ph type="title" idx="2"/>
          </p:nvPr>
        </p:nvSpPr>
        <p:spPr>
          <a:xfrm>
            <a:off x="3989850" y="1146375"/>
            <a:ext cx="11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3F2A6E-FD40-1E5B-F842-E94A4018E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587"/>
            <a:ext cx="9144000" cy="46212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CF3ED3-237A-C430-B5EF-1FBCC50C427B}"/>
              </a:ext>
            </a:extLst>
          </p:cNvPr>
          <p:cNvSpPr txBox="1"/>
          <p:nvPr/>
        </p:nvSpPr>
        <p:spPr>
          <a:xfrm>
            <a:off x="3171586" y="4738136"/>
            <a:ext cx="2800827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i="1">
                <a:highlight>
                  <a:srgbClr val="FFFFFF"/>
                </a:highlight>
              </a:rPr>
              <a:t>Fig: </a:t>
            </a:r>
            <a:r>
              <a:rPr lang="en-US" b="0" i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AlienVault HIDS deployment </a:t>
            </a:r>
          </a:p>
        </p:txBody>
      </p:sp>
    </p:spTree>
    <p:extLst>
      <p:ext uri="{BB962C8B-B14F-4D97-AF65-F5344CB8AC3E}">
        <p14:creationId xmlns:p14="http://schemas.microsoft.com/office/powerpoint/2010/main" val="1733470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AA376A-DCAD-41BD-F1A5-DAE4CE94C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763"/>
            <a:ext cx="9144000" cy="2123768"/>
          </a:xfrm>
          <a:prstGeom prst="rect">
            <a:avLst/>
          </a:prstGeom>
        </p:spPr>
      </p:pic>
      <p:sp>
        <p:nvSpPr>
          <p:cNvPr id="6" name="Google Shape;744;p33">
            <a:extLst>
              <a:ext uri="{FF2B5EF4-FFF2-40B4-BE49-F238E27FC236}">
                <a16:creationId xmlns:a16="http://schemas.microsoft.com/office/drawing/2014/main" id="{C7D4AA93-624E-7411-C869-C139DE06938B}"/>
              </a:ext>
            </a:extLst>
          </p:cNvPr>
          <p:cNvSpPr txBox="1">
            <a:spLocks/>
          </p:cNvSpPr>
          <p:nvPr/>
        </p:nvSpPr>
        <p:spPr>
          <a:xfrm>
            <a:off x="328390" y="3723060"/>
            <a:ext cx="1578468" cy="742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>
                <a:solidFill>
                  <a:srgbClr val="3C3C3B"/>
                </a:solidFill>
                <a:latin typeface="Nunito" pitchFamily="2" charset="0"/>
              </a:rPr>
              <a:t>Integrity/</a:t>
            </a:r>
            <a:r>
              <a:rPr lang="en-US" sz="1600" b="0" err="1">
                <a:solidFill>
                  <a:srgbClr val="3C3C3B"/>
                </a:solidFill>
                <a:latin typeface="Nunito" pitchFamily="2" charset="0"/>
              </a:rPr>
              <a:t>rookit</a:t>
            </a:r>
            <a:r>
              <a:rPr lang="en-US" sz="1600" b="0">
                <a:solidFill>
                  <a:srgbClr val="3C3C3B"/>
                </a:solidFill>
                <a:latin typeface="Nunito" pitchFamily="2" charset="0"/>
              </a:rPr>
              <a:t> checking</a:t>
            </a:r>
            <a:endParaRPr lang="en" sz="1600" b="0">
              <a:solidFill>
                <a:srgbClr val="3C3C3B"/>
              </a:solidFill>
              <a:latin typeface="Nunito" pitchFamily="2" charset="0"/>
            </a:endParaRPr>
          </a:p>
        </p:txBody>
      </p:sp>
      <p:sp>
        <p:nvSpPr>
          <p:cNvPr id="7" name="Google Shape;744;p33">
            <a:extLst>
              <a:ext uri="{FF2B5EF4-FFF2-40B4-BE49-F238E27FC236}">
                <a16:creationId xmlns:a16="http://schemas.microsoft.com/office/drawing/2014/main" id="{4FD1C218-5511-085B-CE8E-6D7669D59CCD}"/>
              </a:ext>
            </a:extLst>
          </p:cNvPr>
          <p:cNvSpPr txBox="1">
            <a:spLocks/>
          </p:cNvSpPr>
          <p:nvPr/>
        </p:nvSpPr>
        <p:spPr>
          <a:xfrm>
            <a:off x="4074271" y="3929492"/>
            <a:ext cx="1578468" cy="742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>
                <a:solidFill>
                  <a:srgbClr val="3C3C3B"/>
                </a:solidFill>
                <a:latin typeface="Nunito" pitchFamily="2" charset="0"/>
              </a:rPr>
              <a:t>Modified File</a:t>
            </a:r>
            <a:endParaRPr lang="en" sz="1600" b="0">
              <a:solidFill>
                <a:srgbClr val="3C3C3B"/>
              </a:solidFill>
              <a:latin typeface="Nunito" pitchFamily="2" charset="0"/>
            </a:endParaRPr>
          </a:p>
        </p:txBody>
      </p:sp>
      <p:sp>
        <p:nvSpPr>
          <p:cNvPr id="8" name="Google Shape;744;p33">
            <a:extLst>
              <a:ext uri="{FF2B5EF4-FFF2-40B4-BE49-F238E27FC236}">
                <a16:creationId xmlns:a16="http://schemas.microsoft.com/office/drawing/2014/main" id="{7B315349-5498-1FB9-D98F-2AF24D65CA94}"/>
              </a:ext>
            </a:extLst>
          </p:cNvPr>
          <p:cNvSpPr txBox="1">
            <a:spLocks/>
          </p:cNvSpPr>
          <p:nvPr/>
        </p:nvSpPr>
        <p:spPr>
          <a:xfrm>
            <a:off x="6222740" y="4005040"/>
            <a:ext cx="1312127" cy="742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 err="1">
                <a:solidFill>
                  <a:srgbClr val="3C3C3B"/>
                </a:solidFill>
                <a:latin typeface="Nunito" pitchFamily="2" charset="0"/>
              </a:rPr>
              <a:t>Rootcheck</a:t>
            </a:r>
            <a:endParaRPr lang="en" sz="1600" b="0">
              <a:solidFill>
                <a:srgbClr val="3C3C3B"/>
              </a:solidFill>
              <a:latin typeface="Nunito" pitchFamily="2" charset="0"/>
            </a:endParaRPr>
          </a:p>
        </p:txBody>
      </p:sp>
      <p:sp>
        <p:nvSpPr>
          <p:cNvPr id="9" name="Google Shape;744;p33">
            <a:extLst>
              <a:ext uri="{FF2B5EF4-FFF2-40B4-BE49-F238E27FC236}">
                <a16:creationId xmlns:a16="http://schemas.microsoft.com/office/drawing/2014/main" id="{E5AC0762-62B8-C3BA-3C19-6E1A2A708D41}"/>
              </a:ext>
            </a:extLst>
          </p:cNvPr>
          <p:cNvSpPr txBox="1">
            <a:spLocks/>
          </p:cNvSpPr>
          <p:nvPr/>
        </p:nvSpPr>
        <p:spPr>
          <a:xfrm>
            <a:off x="2304585" y="3822070"/>
            <a:ext cx="1312127" cy="742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 err="1">
                <a:solidFill>
                  <a:srgbClr val="3C3C3B"/>
                </a:solidFill>
                <a:latin typeface="Nunito" pitchFamily="2" charset="0"/>
              </a:rPr>
              <a:t>Etract</a:t>
            </a:r>
            <a:r>
              <a:rPr lang="en-US" sz="1600" b="0">
                <a:solidFill>
                  <a:srgbClr val="3C3C3B"/>
                </a:solidFill>
                <a:latin typeface="Nunito" pitchFamily="2" charset="0"/>
              </a:rPr>
              <a:t> Key</a:t>
            </a:r>
            <a:endParaRPr lang="en" sz="1600" b="0">
              <a:solidFill>
                <a:srgbClr val="3C3C3B"/>
              </a:solidFill>
              <a:latin typeface="Nunito" pitchFamily="2" charset="0"/>
            </a:endParaRPr>
          </a:p>
        </p:txBody>
      </p:sp>
      <p:sp>
        <p:nvSpPr>
          <p:cNvPr id="10" name="Google Shape;744;p33">
            <a:extLst>
              <a:ext uri="{FF2B5EF4-FFF2-40B4-BE49-F238E27FC236}">
                <a16:creationId xmlns:a16="http://schemas.microsoft.com/office/drawing/2014/main" id="{FE9D6A6E-DF2A-3C74-462E-41F19011BF78}"/>
              </a:ext>
            </a:extLst>
          </p:cNvPr>
          <p:cNvSpPr txBox="1">
            <a:spLocks/>
          </p:cNvSpPr>
          <p:nvPr/>
        </p:nvSpPr>
        <p:spPr>
          <a:xfrm>
            <a:off x="5334642" y="211748"/>
            <a:ext cx="1802137" cy="742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>
                <a:solidFill>
                  <a:srgbClr val="3C3C3B"/>
                </a:solidFill>
                <a:latin typeface="Nunito" pitchFamily="2" charset="0"/>
              </a:rPr>
              <a:t>Modified Registry entries</a:t>
            </a:r>
            <a:endParaRPr lang="en" sz="1600" b="0">
              <a:solidFill>
                <a:srgbClr val="3C3C3B"/>
              </a:solidFill>
              <a:latin typeface="Nunito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75E244-121B-B86E-F567-711D472C385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117624" y="2624254"/>
            <a:ext cx="6286786" cy="1098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F7568C-7A5A-F03E-FE10-EB6F262B1C4A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60649" y="2973659"/>
            <a:ext cx="4585010" cy="848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F07409-B42B-88D5-86C9-3FC7A270B0A1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863505" y="2973659"/>
            <a:ext cx="2825261" cy="955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6A6FDDD-2E46-4F20-7EFC-ED4ACF09B69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878804" y="2973659"/>
            <a:ext cx="1124414" cy="103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45D1F1-E526-F3AF-96D3-4CAD47E6D958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6235711" y="954730"/>
            <a:ext cx="1555274" cy="731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91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98;p44">
            <a:extLst>
              <a:ext uri="{FF2B5EF4-FFF2-40B4-BE49-F238E27FC236}">
                <a16:creationId xmlns:a16="http://schemas.microsoft.com/office/drawing/2014/main" id="{244388C6-4207-AA05-AD28-82AB9CA7F304}"/>
              </a:ext>
            </a:extLst>
          </p:cNvPr>
          <p:cNvSpPr txBox="1">
            <a:spLocks/>
          </p:cNvSpPr>
          <p:nvPr/>
        </p:nvSpPr>
        <p:spPr>
          <a:xfrm>
            <a:off x="405137" y="86019"/>
            <a:ext cx="45938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>
                <a:solidFill>
                  <a:srgbClr val="FF0000"/>
                </a:solidFill>
              </a:rPr>
              <a:t>Scenario : Rootkit attack</a:t>
            </a:r>
          </a:p>
          <a:p>
            <a:endParaRPr lang="sv-SE" sz="2400">
              <a:solidFill>
                <a:srgbClr val="FF0000"/>
              </a:solidFill>
              <a:latin typeface="Oswald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0106B3-AF65-D3FB-E8BF-EEB318404C2E}"/>
              </a:ext>
            </a:extLst>
          </p:cNvPr>
          <p:cNvSpPr txBox="1"/>
          <p:nvPr/>
        </p:nvSpPr>
        <p:spPr>
          <a:xfrm>
            <a:off x="426049" y="700101"/>
            <a:ext cx="806651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600" b="1">
                <a:highlight>
                  <a:srgbClr val="FFFFFF"/>
                </a:highlight>
                <a:latin typeface="Nunito"/>
              </a:rPr>
              <a:t>Description</a:t>
            </a:r>
            <a:r>
              <a:rPr lang="en-US" sz="1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/>
              </a:rPr>
              <a:t>: </a:t>
            </a:r>
            <a:r>
              <a:rPr lang="en-US" sz="160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/>
              </a:rPr>
              <a:t>Suppose that 1 user in Local </a:t>
            </a:r>
            <a:r>
              <a:rPr lang="en-US" sz="1600">
                <a:highlight>
                  <a:srgbClr val="FFFFFF"/>
                </a:highlight>
                <a:latin typeface="Nunito"/>
              </a:rPr>
              <a:t>d</a:t>
            </a:r>
            <a:r>
              <a:rPr lang="en-US" sz="160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/>
              </a:rPr>
              <a:t>omain being attacked and occupied by hacker and hacker will install a rootkit (shv5 rootkit) and setup it in clien</a:t>
            </a:r>
            <a:r>
              <a:rPr lang="en-US" sz="1600">
                <a:highlight>
                  <a:srgbClr val="FFFFFF"/>
                </a:highlight>
                <a:latin typeface="Nunito"/>
              </a:rPr>
              <a:t>t machine</a:t>
            </a:r>
            <a:endParaRPr lang="en-US" sz="1600" i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19EE44-14CB-B0B9-E44E-02DDC25CA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179" y="1393262"/>
            <a:ext cx="4782217" cy="8764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9EC602-C4BD-9262-51AA-333CBD9D327E}"/>
              </a:ext>
            </a:extLst>
          </p:cNvPr>
          <p:cNvSpPr txBox="1"/>
          <p:nvPr/>
        </p:nvSpPr>
        <p:spPr>
          <a:xfrm>
            <a:off x="494346" y="1523696"/>
            <a:ext cx="176563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>
                <a:highlight>
                  <a:srgbClr val="FFFFFF"/>
                </a:highlight>
                <a:latin typeface="Nunito" pitchFamily="2" charset="0"/>
              </a:rPr>
              <a:t>Create attack.sh</a:t>
            </a:r>
            <a:endParaRPr lang="en-US" sz="1600" b="0" i="0">
              <a:solidFill>
                <a:srgbClr val="000000"/>
              </a:solidFill>
              <a:effectLst/>
              <a:highlight>
                <a:srgbClr val="FFFFFF"/>
              </a:highlight>
              <a:latin typeface="Nunito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4CDA91-E006-72CA-E8F3-D309AFED0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826" y="2571749"/>
            <a:ext cx="3846924" cy="23360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5848C8-52CC-366E-9E67-F80534018E31}"/>
              </a:ext>
            </a:extLst>
          </p:cNvPr>
          <p:cNvSpPr txBox="1"/>
          <p:nvPr/>
        </p:nvSpPr>
        <p:spPr>
          <a:xfrm>
            <a:off x="553819" y="3431979"/>
            <a:ext cx="176563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>
                <a:highlight>
                  <a:srgbClr val="FFFFFF"/>
                </a:highlight>
                <a:latin typeface="Nunito" pitchFamily="2" charset="0"/>
              </a:rPr>
              <a:t>Run it</a:t>
            </a:r>
            <a:endParaRPr lang="en-US" sz="1600" b="0" i="0">
              <a:solidFill>
                <a:srgbClr val="000000"/>
              </a:solidFill>
              <a:effectLst/>
              <a:highlight>
                <a:srgbClr val="FFFFFF"/>
              </a:highlight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184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98;p44">
            <a:extLst>
              <a:ext uri="{FF2B5EF4-FFF2-40B4-BE49-F238E27FC236}">
                <a16:creationId xmlns:a16="http://schemas.microsoft.com/office/drawing/2014/main" id="{244388C6-4207-AA05-AD28-82AB9CA7F304}"/>
              </a:ext>
            </a:extLst>
          </p:cNvPr>
          <p:cNvSpPr txBox="1">
            <a:spLocks/>
          </p:cNvSpPr>
          <p:nvPr/>
        </p:nvSpPr>
        <p:spPr>
          <a:xfrm>
            <a:off x="405137" y="86019"/>
            <a:ext cx="45938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>
                <a:solidFill>
                  <a:srgbClr val="FF0000"/>
                </a:solidFill>
              </a:rPr>
              <a:t>Scenario : Rootkit attack</a:t>
            </a:r>
          </a:p>
          <a:p>
            <a:endParaRPr lang="sv-SE" sz="2400">
              <a:solidFill>
                <a:srgbClr val="FF0000"/>
              </a:solidFill>
              <a:latin typeface="Oswald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848C8-52CC-366E-9E67-F80534018E31}"/>
              </a:ext>
            </a:extLst>
          </p:cNvPr>
          <p:cNvSpPr txBox="1"/>
          <p:nvPr/>
        </p:nvSpPr>
        <p:spPr>
          <a:xfrm>
            <a:off x="3598557" y="4595814"/>
            <a:ext cx="2800827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i="1">
                <a:highlight>
                  <a:srgbClr val="FFFFFF"/>
                </a:highlight>
              </a:rPr>
              <a:t>Fig: </a:t>
            </a:r>
            <a:r>
              <a:rPr lang="en-US" b="0" i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AlienVault log event</a:t>
            </a: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F3B4EEC1-69AA-2832-A0E0-5C524AD12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" y="729770"/>
            <a:ext cx="91440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hông có mô tả.">
            <a:extLst>
              <a:ext uri="{FF2B5EF4-FFF2-40B4-BE49-F238E27FC236}">
                <a16:creationId xmlns:a16="http://schemas.microsoft.com/office/drawing/2014/main" id="{8822717D-D3BE-E78C-AA21-022805715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" y="3408074"/>
            <a:ext cx="9144000" cy="106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762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A1DB9-8643-7C9F-B928-5F8EEE48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4" y="1107688"/>
            <a:ext cx="8297634" cy="2565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710490-4372-6804-461D-BCB68530FB01}"/>
              </a:ext>
            </a:extLst>
          </p:cNvPr>
          <p:cNvSpPr txBox="1"/>
          <p:nvPr/>
        </p:nvSpPr>
        <p:spPr>
          <a:xfrm>
            <a:off x="3051492" y="4360097"/>
            <a:ext cx="36838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>
                <a:latin typeface="+mj-lt"/>
              </a:rPr>
              <a:t>Fig: Result of </a:t>
            </a:r>
            <a:r>
              <a:rPr lang="en-US" i="1" err="1">
                <a:latin typeface="+mj-lt"/>
              </a:rPr>
              <a:t>Rootcheck</a:t>
            </a:r>
            <a:r>
              <a:rPr lang="en-US" i="1">
                <a:latin typeface="+mj-lt"/>
              </a:rPr>
              <a:t> in OSSEC</a:t>
            </a:r>
          </a:p>
        </p:txBody>
      </p:sp>
      <p:sp>
        <p:nvSpPr>
          <p:cNvPr id="9" name="Google Shape;1798;p44">
            <a:extLst>
              <a:ext uri="{FF2B5EF4-FFF2-40B4-BE49-F238E27FC236}">
                <a16:creationId xmlns:a16="http://schemas.microsoft.com/office/drawing/2014/main" id="{13314914-3BAE-737D-9DF0-9965A7582187}"/>
              </a:ext>
            </a:extLst>
          </p:cNvPr>
          <p:cNvSpPr txBox="1">
            <a:spLocks/>
          </p:cNvSpPr>
          <p:nvPr/>
        </p:nvSpPr>
        <p:spPr>
          <a:xfrm>
            <a:off x="405137" y="86019"/>
            <a:ext cx="45938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>
                <a:solidFill>
                  <a:srgbClr val="FF0000"/>
                </a:solidFill>
              </a:rPr>
              <a:t>Scenario : Rootkit attack</a:t>
            </a:r>
          </a:p>
          <a:p>
            <a:endParaRPr lang="sv-SE" sz="2400">
              <a:solidFill>
                <a:srgbClr val="FF0000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593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063246" y="1194016"/>
            <a:ext cx="711311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ASSETS MANAGEMENT</a:t>
            </a:r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798;p44">
            <a:extLst>
              <a:ext uri="{FF2B5EF4-FFF2-40B4-BE49-F238E27FC236}">
                <a16:creationId xmlns:a16="http://schemas.microsoft.com/office/drawing/2014/main" id="{CAC7C54E-5E53-D626-8E09-8C18CEE1B4BE}"/>
              </a:ext>
            </a:extLst>
          </p:cNvPr>
          <p:cNvSpPr txBox="1">
            <a:spLocks/>
          </p:cNvSpPr>
          <p:nvPr/>
        </p:nvSpPr>
        <p:spPr>
          <a:xfrm>
            <a:off x="1459800" y="2673000"/>
            <a:ext cx="473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 dirty="0">
                <a:solidFill>
                  <a:srgbClr val="00B050"/>
                </a:solidFill>
              </a:rPr>
              <a:t>Available Link demo 1: </a:t>
            </a:r>
            <a:r>
              <a:rPr lang="sv-SE" sz="2400" dirty="0">
                <a:solidFill>
                  <a:srgbClr val="00B050"/>
                </a:solidFill>
                <a:hlinkClick r:id="rId3"/>
              </a:rPr>
              <a:t>Click here!</a:t>
            </a:r>
            <a:endParaRPr lang="sv-SE" sz="2400" dirty="0">
              <a:solidFill>
                <a:srgbClr val="00B050"/>
              </a:solidFill>
              <a:latin typeface="Oswald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570AB-F4B9-0014-F2BE-D825E02EABBE}"/>
              </a:ext>
            </a:extLst>
          </p:cNvPr>
          <p:cNvSpPr txBox="1"/>
          <p:nvPr/>
        </p:nvSpPr>
        <p:spPr>
          <a:xfrm>
            <a:off x="1459800" y="3498111"/>
            <a:ext cx="50674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highlight>
                  <a:srgbClr val="FFFFFF"/>
                </a:highlight>
                <a:latin typeface="Nunito"/>
              </a:rPr>
              <a:t>Description</a:t>
            </a:r>
            <a:r>
              <a:rPr lang="en-US" sz="16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/>
              </a:rPr>
              <a:t>:</a:t>
            </a:r>
            <a:r>
              <a:rPr lang="en-US" sz="1600" b="1" dirty="0">
                <a:highlight>
                  <a:srgbClr val="FFFFFF"/>
                </a:highlight>
                <a:latin typeface="Nunito"/>
              </a:rPr>
              <a:t> </a:t>
            </a:r>
            <a:r>
              <a:rPr lang="en-US" sz="1600" dirty="0">
                <a:highlight>
                  <a:srgbClr val="FFFFFF"/>
                </a:highlight>
                <a:latin typeface="Nunito"/>
              </a:rPr>
              <a:t>monitoring all assets with detailed and consolidated dashboard. Including devices status, number of services and critical level. Select asset and view detailed report about that asset.</a:t>
            </a:r>
            <a:endParaRPr lang="en-US" sz="160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273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063246" y="1194016"/>
            <a:ext cx="711311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ASSETS MANAGEMENT</a:t>
            </a:r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798;p44">
            <a:extLst>
              <a:ext uri="{FF2B5EF4-FFF2-40B4-BE49-F238E27FC236}">
                <a16:creationId xmlns:a16="http://schemas.microsoft.com/office/drawing/2014/main" id="{CAC7C54E-5E53-D626-8E09-8C18CEE1B4BE}"/>
              </a:ext>
            </a:extLst>
          </p:cNvPr>
          <p:cNvSpPr txBox="1">
            <a:spLocks/>
          </p:cNvSpPr>
          <p:nvPr/>
        </p:nvSpPr>
        <p:spPr>
          <a:xfrm>
            <a:off x="1459800" y="2673000"/>
            <a:ext cx="473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 dirty="0">
                <a:solidFill>
                  <a:srgbClr val="00B050"/>
                </a:solidFill>
              </a:rPr>
              <a:t>Available Link demo 2: </a:t>
            </a:r>
            <a:r>
              <a:rPr lang="sv-SE" sz="2400" dirty="0">
                <a:solidFill>
                  <a:srgbClr val="00B050"/>
                </a:solidFill>
                <a:hlinkClick r:id="rId3"/>
              </a:rPr>
              <a:t>Click here!</a:t>
            </a:r>
            <a:endParaRPr lang="sv-SE" sz="2400" dirty="0">
              <a:solidFill>
                <a:srgbClr val="00B050"/>
              </a:solidFill>
              <a:latin typeface="Oswald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570AB-F4B9-0014-F2BE-D825E02EABBE}"/>
              </a:ext>
            </a:extLst>
          </p:cNvPr>
          <p:cNvSpPr txBox="1"/>
          <p:nvPr/>
        </p:nvSpPr>
        <p:spPr>
          <a:xfrm>
            <a:off x="1459800" y="3498111"/>
            <a:ext cx="50674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highlight>
                  <a:srgbClr val="FFFFFF"/>
                </a:highlight>
                <a:latin typeface="Nunito"/>
              </a:rPr>
              <a:t>Description</a:t>
            </a:r>
            <a:r>
              <a:rPr lang="en-US" sz="1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/>
              </a:rPr>
              <a:t>:</a:t>
            </a:r>
            <a:r>
              <a:rPr lang="en-US" sz="1600" b="1">
                <a:highlight>
                  <a:srgbClr val="FFFFFF"/>
                </a:highlight>
                <a:latin typeface="Nunito"/>
              </a:rPr>
              <a:t> </a:t>
            </a:r>
            <a:r>
              <a:rPr lang="en-US" sz="1600">
                <a:highlight>
                  <a:srgbClr val="FFFFFF"/>
                </a:highlight>
                <a:latin typeface="Nunito"/>
              </a:rPr>
              <a:t>Manage the assets, scanning vulnerability of selected assets and update the asset information. Instant scan and schedule scan</a:t>
            </a:r>
            <a:endParaRPr lang="en-US" sz="1600" i="0">
              <a:solidFill>
                <a:srgbClr val="000000"/>
              </a:solidFill>
              <a:effectLst/>
              <a:highlight>
                <a:srgbClr val="FFFFFF"/>
              </a:highlight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095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063246" y="1194016"/>
            <a:ext cx="711311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ALARM MANAGEMENT</a:t>
            </a:r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798;p44">
            <a:extLst>
              <a:ext uri="{FF2B5EF4-FFF2-40B4-BE49-F238E27FC236}">
                <a16:creationId xmlns:a16="http://schemas.microsoft.com/office/drawing/2014/main" id="{FBE9DB5B-C984-B299-54EC-A89A48019857}"/>
              </a:ext>
            </a:extLst>
          </p:cNvPr>
          <p:cNvSpPr txBox="1">
            <a:spLocks/>
          </p:cNvSpPr>
          <p:nvPr/>
        </p:nvSpPr>
        <p:spPr>
          <a:xfrm>
            <a:off x="1459800" y="2673000"/>
            <a:ext cx="473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>
                <a:solidFill>
                  <a:srgbClr val="00B050"/>
                </a:solidFill>
              </a:rPr>
              <a:t>Available Link demo: </a:t>
            </a:r>
            <a:r>
              <a:rPr lang="sv-SE" sz="2400">
                <a:solidFill>
                  <a:srgbClr val="00B050"/>
                </a:solidFill>
                <a:hlinkClick r:id="rId3"/>
              </a:rPr>
              <a:t>Click here!</a:t>
            </a:r>
            <a:endParaRPr lang="sv-SE" sz="2400">
              <a:solidFill>
                <a:srgbClr val="00B050"/>
              </a:solidFill>
              <a:latin typeface="Oswald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AB88D-EB3E-B5F5-A539-856E8561C9D8}"/>
              </a:ext>
            </a:extLst>
          </p:cNvPr>
          <p:cNvSpPr txBox="1"/>
          <p:nvPr/>
        </p:nvSpPr>
        <p:spPr>
          <a:xfrm>
            <a:off x="1459800" y="3498111"/>
            <a:ext cx="50674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highlight>
                  <a:srgbClr val="FFFFFF"/>
                </a:highlight>
                <a:latin typeface="Nunito"/>
              </a:rPr>
              <a:t>Description</a:t>
            </a:r>
            <a:r>
              <a:rPr lang="en-US" sz="1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/>
              </a:rPr>
              <a:t>:</a:t>
            </a:r>
            <a:r>
              <a:rPr lang="en-US" sz="1600" b="1">
                <a:highlight>
                  <a:srgbClr val="FFFFFF"/>
                </a:highlight>
                <a:latin typeface="Nunito"/>
              </a:rPr>
              <a:t> </a:t>
            </a:r>
            <a:r>
              <a:rPr lang="en-US" sz="1600">
                <a:highlight>
                  <a:srgbClr val="FFFFFF"/>
                </a:highlight>
                <a:latin typeface="Nunito"/>
              </a:rPr>
              <a:t>Consolidate and visualize alarm triggered within all devices. Detail report dashboard : category, assets/group, risk level, …</a:t>
            </a:r>
            <a:endParaRPr lang="en-US" sz="1600" i="0">
              <a:solidFill>
                <a:srgbClr val="000000"/>
              </a:solidFill>
              <a:effectLst/>
              <a:highlight>
                <a:srgbClr val="FFFFFF"/>
              </a:highlight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269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640157" y="633767"/>
            <a:ext cx="5354918" cy="1526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MORE: NIDS, NETFLOW, REPORT &amp; INCIDENT RESPONSE</a:t>
            </a:r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3874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46786-E9F1-5763-7F71-5EF3BB506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9" y="713379"/>
            <a:ext cx="8805521" cy="307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B1D639-AD5F-B85C-12FE-ED9A87290217}"/>
              </a:ext>
            </a:extLst>
          </p:cNvPr>
          <p:cNvSpPr txBox="1"/>
          <p:nvPr/>
        </p:nvSpPr>
        <p:spPr>
          <a:xfrm>
            <a:off x="3601619" y="4122344"/>
            <a:ext cx="36838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>
                <a:latin typeface="Nunito" pitchFamily="2" charset="0"/>
              </a:rPr>
              <a:t>Fig: NIDS’s log</a:t>
            </a:r>
          </a:p>
        </p:txBody>
      </p:sp>
    </p:spTree>
    <p:extLst>
      <p:ext uri="{BB962C8B-B14F-4D97-AF65-F5344CB8AC3E}">
        <p14:creationId xmlns:p14="http://schemas.microsoft.com/office/powerpoint/2010/main" val="168342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2"/>
          <p:cNvSpPr txBox="1">
            <a:spLocks noGrp="1"/>
          </p:cNvSpPr>
          <p:nvPr>
            <p:ph type="title"/>
          </p:nvPr>
        </p:nvSpPr>
        <p:spPr>
          <a:xfrm>
            <a:off x="1018174" y="152734"/>
            <a:ext cx="3811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2"/>
                </a:solidFill>
              </a:rPr>
              <a:t>Summary</a:t>
            </a:r>
            <a:endParaRPr sz="4400">
              <a:solidFill>
                <a:schemeClr val="lt2"/>
              </a:solidFill>
            </a:endParaRPr>
          </a:p>
        </p:txBody>
      </p:sp>
      <p:sp>
        <p:nvSpPr>
          <p:cNvPr id="674" name="Google Shape;674;p32"/>
          <p:cNvSpPr txBox="1">
            <a:spLocks noGrp="1"/>
          </p:cNvSpPr>
          <p:nvPr>
            <p:ph type="subTitle" idx="1"/>
          </p:nvPr>
        </p:nvSpPr>
        <p:spPr>
          <a:xfrm>
            <a:off x="622175" y="1154647"/>
            <a:ext cx="8072470" cy="2981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>
                <a:solidFill>
                  <a:srgbClr val="3C3C3B"/>
                </a:solidFill>
              </a:rPr>
              <a:t>Complex network systems with a variety of information and security events need to be managed appropriately to easily detect, trace and recover when problems occur.</a:t>
            </a:r>
          </a:p>
          <a:p>
            <a:pPr marL="0" indent="0"/>
            <a:endParaRPr lang="en" sz="2000">
              <a:solidFill>
                <a:srgbClr val="3C3C3B"/>
              </a:solidFill>
            </a:endParaRPr>
          </a:p>
          <a:p>
            <a:pPr marL="0" indent="0" algn="just"/>
            <a:r>
              <a:rPr lang="en-US" sz="2000">
                <a:solidFill>
                  <a:srgbClr val="3C3C3B"/>
                </a:solidFill>
              </a:rPr>
              <a:t>Deploying AlienVault OSSIM to a small business network system and testing features: Collect log, HIDS, Asset management, Scanning Vulnerable, Alarm management, Fast log generation</a:t>
            </a:r>
            <a:endParaRPr lang="en" sz="2000">
              <a:solidFill>
                <a:srgbClr val="3C3C3B"/>
              </a:solidFill>
            </a:endParaRPr>
          </a:p>
          <a:p>
            <a:pPr marL="1200150" lvl="2" indent="-285750" algn="l">
              <a:buFont typeface="Wingdings" panose="05000000000000000000" pitchFamily="2" charset="2"/>
              <a:buChar char="q"/>
            </a:pPr>
            <a:endParaRPr lang="en" sz="2000">
              <a:solidFill>
                <a:srgbClr val="3C3C3B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v"/>
            </a:pPr>
            <a:endParaRPr lang="en" sz="2000">
              <a:solidFill>
                <a:srgbClr val="3C3C3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2000">
              <a:solidFill>
                <a:srgbClr val="3C3C3B"/>
              </a:solidFill>
            </a:endParaRPr>
          </a:p>
        </p:txBody>
      </p:sp>
      <p:grpSp>
        <p:nvGrpSpPr>
          <p:cNvPr id="677" name="Google Shape;677;p32"/>
          <p:cNvGrpSpPr/>
          <p:nvPr/>
        </p:nvGrpSpPr>
        <p:grpSpPr>
          <a:xfrm>
            <a:off x="7794461" y="1488"/>
            <a:ext cx="1114126" cy="970524"/>
            <a:chOff x="4870700" y="341075"/>
            <a:chExt cx="1114126" cy="970524"/>
          </a:xfrm>
        </p:grpSpPr>
        <p:sp>
          <p:nvSpPr>
            <p:cNvPr id="678" name="Google Shape;678;p32"/>
            <p:cNvSpPr/>
            <p:nvPr/>
          </p:nvSpPr>
          <p:spPr>
            <a:xfrm>
              <a:off x="4870700" y="341075"/>
              <a:ext cx="964196" cy="903003"/>
            </a:xfrm>
            <a:custGeom>
              <a:avLst/>
              <a:gdLst/>
              <a:ahLst/>
              <a:cxnLst/>
              <a:rect l="l" t="t" r="r" b="b"/>
              <a:pathLst>
                <a:path w="8225" h="7703" extrusionOk="0">
                  <a:moveTo>
                    <a:pt x="5985" y="1"/>
                  </a:moveTo>
                  <a:cubicBezTo>
                    <a:pt x="5869" y="1"/>
                    <a:pt x="5741" y="38"/>
                    <a:pt x="5606" y="115"/>
                  </a:cubicBezTo>
                  <a:cubicBezTo>
                    <a:pt x="5263" y="314"/>
                    <a:pt x="4962" y="730"/>
                    <a:pt x="4796" y="1191"/>
                  </a:cubicBezTo>
                  <a:cubicBezTo>
                    <a:pt x="4621" y="793"/>
                    <a:pt x="4314" y="570"/>
                    <a:pt x="3935" y="570"/>
                  </a:cubicBezTo>
                  <a:cubicBezTo>
                    <a:pt x="3730" y="570"/>
                    <a:pt x="3505" y="635"/>
                    <a:pt x="3268" y="772"/>
                  </a:cubicBezTo>
                  <a:cubicBezTo>
                    <a:pt x="2373" y="1288"/>
                    <a:pt x="1644" y="2638"/>
                    <a:pt x="1586" y="3844"/>
                  </a:cubicBezTo>
                  <a:cubicBezTo>
                    <a:pt x="1497" y="3870"/>
                    <a:pt x="1405" y="3909"/>
                    <a:pt x="1310" y="3963"/>
                  </a:cubicBezTo>
                  <a:cubicBezTo>
                    <a:pt x="588" y="4381"/>
                    <a:pt x="1" y="5502"/>
                    <a:pt x="1" y="6468"/>
                  </a:cubicBezTo>
                  <a:cubicBezTo>
                    <a:pt x="1" y="6989"/>
                    <a:pt x="172" y="7358"/>
                    <a:pt x="445" y="7521"/>
                  </a:cubicBezTo>
                  <a:cubicBezTo>
                    <a:pt x="547" y="7583"/>
                    <a:pt x="664" y="7615"/>
                    <a:pt x="791" y="7615"/>
                  </a:cubicBezTo>
                  <a:cubicBezTo>
                    <a:pt x="950" y="7615"/>
                    <a:pt x="1126" y="7565"/>
                    <a:pt x="1310" y="7458"/>
                  </a:cubicBezTo>
                  <a:cubicBezTo>
                    <a:pt x="1566" y="7311"/>
                    <a:pt x="1803" y="7076"/>
                    <a:pt x="2004" y="6792"/>
                  </a:cubicBezTo>
                  <a:cubicBezTo>
                    <a:pt x="2048" y="7365"/>
                    <a:pt x="2337" y="7702"/>
                    <a:pt x="2735" y="7702"/>
                  </a:cubicBezTo>
                  <a:cubicBezTo>
                    <a:pt x="2884" y="7702"/>
                    <a:pt x="3047" y="7656"/>
                    <a:pt x="3219" y="7556"/>
                  </a:cubicBezTo>
                  <a:cubicBezTo>
                    <a:pt x="3657" y="7303"/>
                    <a:pt x="4040" y="6774"/>
                    <a:pt x="4256" y="6187"/>
                  </a:cubicBezTo>
                  <a:cubicBezTo>
                    <a:pt x="4383" y="6340"/>
                    <a:pt x="4553" y="6423"/>
                    <a:pt x="4750" y="6423"/>
                  </a:cubicBezTo>
                  <a:cubicBezTo>
                    <a:pt x="4898" y="6423"/>
                    <a:pt x="5061" y="6376"/>
                    <a:pt x="5233" y="6277"/>
                  </a:cubicBezTo>
                  <a:cubicBezTo>
                    <a:pt x="5817" y="5939"/>
                    <a:pt x="6306" y="5109"/>
                    <a:pt x="6425" y="4309"/>
                  </a:cubicBezTo>
                  <a:cubicBezTo>
                    <a:pt x="6430" y="4309"/>
                    <a:pt x="6436" y="4309"/>
                    <a:pt x="6441" y="4309"/>
                  </a:cubicBezTo>
                  <a:cubicBezTo>
                    <a:pt x="6597" y="4309"/>
                    <a:pt x="6768" y="4261"/>
                    <a:pt x="6947" y="4157"/>
                  </a:cubicBezTo>
                  <a:cubicBezTo>
                    <a:pt x="7652" y="3750"/>
                    <a:pt x="8223" y="2659"/>
                    <a:pt x="8223" y="1720"/>
                  </a:cubicBezTo>
                  <a:cubicBezTo>
                    <a:pt x="8224" y="1020"/>
                    <a:pt x="7907" y="602"/>
                    <a:pt x="7454" y="602"/>
                  </a:cubicBezTo>
                  <a:cubicBezTo>
                    <a:pt x="7299" y="602"/>
                    <a:pt x="7128" y="651"/>
                    <a:pt x="6947" y="755"/>
                  </a:cubicBezTo>
                  <a:cubicBezTo>
                    <a:pt x="6806" y="837"/>
                    <a:pt x="6669" y="949"/>
                    <a:pt x="6542" y="1079"/>
                  </a:cubicBezTo>
                  <a:cubicBezTo>
                    <a:pt x="6552" y="997"/>
                    <a:pt x="6559" y="915"/>
                    <a:pt x="6559" y="835"/>
                  </a:cubicBezTo>
                  <a:cubicBezTo>
                    <a:pt x="6559" y="313"/>
                    <a:pt x="6323" y="1"/>
                    <a:pt x="59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4922749" y="1197415"/>
              <a:ext cx="59552" cy="59669"/>
            </a:xfrm>
            <a:custGeom>
              <a:avLst/>
              <a:gdLst/>
              <a:ahLst/>
              <a:cxnLst/>
              <a:rect l="l" t="t" r="r" b="b"/>
              <a:pathLst>
                <a:path w="508" h="509" extrusionOk="0">
                  <a:moveTo>
                    <a:pt x="460" y="0"/>
                  </a:moveTo>
                  <a:lnTo>
                    <a:pt x="1" y="216"/>
                  </a:lnTo>
                  <a:lnTo>
                    <a:pt x="507" y="508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5153803" y="1208786"/>
              <a:ext cx="59552" cy="59552"/>
            </a:xfrm>
            <a:custGeom>
              <a:avLst/>
              <a:gdLst/>
              <a:ahLst/>
              <a:cxnLst/>
              <a:rect l="l" t="t" r="r" b="b"/>
              <a:pathLst>
                <a:path w="508" h="508" extrusionOk="0">
                  <a:moveTo>
                    <a:pt x="461" y="0"/>
                  </a:moveTo>
                  <a:lnTo>
                    <a:pt x="0" y="216"/>
                  </a:lnTo>
                  <a:lnTo>
                    <a:pt x="508" y="508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5386732" y="1056977"/>
              <a:ext cx="59669" cy="59669"/>
            </a:xfrm>
            <a:custGeom>
              <a:avLst/>
              <a:gdLst/>
              <a:ahLst/>
              <a:cxnLst/>
              <a:rect l="l" t="t" r="r" b="b"/>
              <a:pathLst>
                <a:path w="509" h="509" extrusionOk="0">
                  <a:moveTo>
                    <a:pt x="461" y="0"/>
                  </a:moveTo>
                  <a:lnTo>
                    <a:pt x="1" y="216"/>
                  </a:lnTo>
                  <a:lnTo>
                    <a:pt x="508" y="508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5383684" y="421727"/>
              <a:ext cx="48298" cy="46188"/>
            </a:xfrm>
            <a:custGeom>
              <a:avLst/>
              <a:gdLst/>
              <a:ahLst/>
              <a:cxnLst/>
              <a:rect l="l" t="t" r="r" b="b"/>
              <a:pathLst>
                <a:path w="412" h="394" extrusionOk="0">
                  <a:moveTo>
                    <a:pt x="1" y="1"/>
                  </a:moveTo>
                  <a:lnTo>
                    <a:pt x="104" y="394"/>
                  </a:lnTo>
                  <a:lnTo>
                    <a:pt x="412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C2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5598092" y="347171"/>
              <a:ext cx="52166" cy="46305"/>
            </a:xfrm>
            <a:custGeom>
              <a:avLst/>
              <a:gdLst/>
              <a:ahLst/>
              <a:cxnLst/>
              <a:rect l="l" t="t" r="r" b="b"/>
              <a:pathLst>
                <a:path w="445" h="395" extrusionOk="0">
                  <a:moveTo>
                    <a:pt x="0" y="0"/>
                  </a:moveTo>
                  <a:lnTo>
                    <a:pt x="105" y="394"/>
                  </a:lnTo>
                  <a:lnTo>
                    <a:pt x="444" y="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2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5782724" y="421727"/>
              <a:ext cx="52166" cy="46188"/>
            </a:xfrm>
            <a:custGeom>
              <a:avLst/>
              <a:gdLst/>
              <a:ahLst/>
              <a:cxnLst/>
              <a:rect l="l" t="t" r="r" b="b"/>
              <a:pathLst>
                <a:path w="445" h="394" extrusionOk="0">
                  <a:moveTo>
                    <a:pt x="1" y="1"/>
                  </a:moveTo>
                  <a:lnTo>
                    <a:pt x="105" y="394"/>
                  </a:lnTo>
                  <a:lnTo>
                    <a:pt x="444" y="2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C2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4924859" y="372492"/>
              <a:ext cx="964196" cy="903003"/>
            </a:xfrm>
            <a:custGeom>
              <a:avLst/>
              <a:gdLst/>
              <a:ahLst/>
              <a:cxnLst/>
              <a:rect l="l" t="t" r="r" b="b"/>
              <a:pathLst>
                <a:path w="8225" h="7703" extrusionOk="0">
                  <a:moveTo>
                    <a:pt x="5984" y="1"/>
                  </a:moveTo>
                  <a:cubicBezTo>
                    <a:pt x="5868" y="1"/>
                    <a:pt x="5740" y="38"/>
                    <a:pt x="5606" y="115"/>
                  </a:cubicBezTo>
                  <a:cubicBezTo>
                    <a:pt x="5263" y="314"/>
                    <a:pt x="4963" y="730"/>
                    <a:pt x="4795" y="1191"/>
                  </a:cubicBezTo>
                  <a:cubicBezTo>
                    <a:pt x="4621" y="793"/>
                    <a:pt x="4314" y="570"/>
                    <a:pt x="3935" y="570"/>
                  </a:cubicBezTo>
                  <a:cubicBezTo>
                    <a:pt x="3730" y="570"/>
                    <a:pt x="3505" y="635"/>
                    <a:pt x="3267" y="772"/>
                  </a:cubicBezTo>
                  <a:cubicBezTo>
                    <a:pt x="2373" y="1288"/>
                    <a:pt x="1643" y="2638"/>
                    <a:pt x="1587" y="3844"/>
                  </a:cubicBezTo>
                  <a:cubicBezTo>
                    <a:pt x="1498" y="3870"/>
                    <a:pt x="1406" y="3909"/>
                    <a:pt x="1311" y="3963"/>
                  </a:cubicBezTo>
                  <a:cubicBezTo>
                    <a:pt x="587" y="4381"/>
                    <a:pt x="1" y="5502"/>
                    <a:pt x="1" y="6468"/>
                  </a:cubicBezTo>
                  <a:cubicBezTo>
                    <a:pt x="1" y="7186"/>
                    <a:pt x="326" y="7616"/>
                    <a:pt x="791" y="7616"/>
                  </a:cubicBezTo>
                  <a:cubicBezTo>
                    <a:pt x="950" y="7616"/>
                    <a:pt x="1126" y="7565"/>
                    <a:pt x="1311" y="7458"/>
                  </a:cubicBezTo>
                  <a:cubicBezTo>
                    <a:pt x="1566" y="7311"/>
                    <a:pt x="1802" y="7076"/>
                    <a:pt x="2004" y="6792"/>
                  </a:cubicBezTo>
                  <a:cubicBezTo>
                    <a:pt x="2048" y="7365"/>
                    <a:pt x="2337" y="7702"/>
                    <a:pt x="2735" y="7702"/>
                  </a:cubicBezTo>
                  <a:cubicBezTo>
                    <a:pt x="2883" y="7702"/>
                    <a:pt x="3047" y="7656"/>
                    <a:pt x="3219" y="7556"/>
                  </a:cubicBezTo>
                  <a:cubicBezTo>
                    <a:pt x="3657" y="7303"/>
                    <a:pt x="4040" y="6774"/>
                    <a:pt x="4256" y="6187"/>
                  </a:cubicBezTo>
                  <a:cubicBezTo>
                    <a:pt x="4383" y="6340"/>
                    <a:pt x="4553" y="6423"/>
                    <a:pt x="4750" y="6423"/>
                  </a:cubicBezTo>
                  <a:cubicBezTo>
                    <a:pt x="4898" y="6423"/>
                    <a:pt x="5061" y="6376"/>
                    <a:pt x="5232" y="6277"/>
                  </a:cubicBezTo>
                  <a:cubicBezTo>
                    <a:pt x="5817" y="5939"/>
                    <a:pt x="6305" y="5109"/>
                    <a:pt x="6425" y="4309"/>
                  </a:cubicBezTo>
                  <a:cubicBezTo>
                    <a:pt x="6430" y="4309"/>
                    <a:pt x="6435" y="4309"/>
                    <a:pt x="6441" y="4309"/>
                  </a:cubicBezTo>
                  <a:cubicBezTo>
                    <a:pt x="6596" y="4309"/>
                    <a:pt x="6768" y="4261"/>
                    <a:pt x="6948" y="4157"/>
                  </a:cubicBezTo>
                  <a:cubicBezTo>
                    <a:pt x="7652" y="3750"/>
                    <a:pt x="8224" y="2659"/>
                    <a:pt x="8224" y="1720"/>
                  </a:cubicBezTo>
                  <a:cubicBezTo>
                    <a:pt x="8224" y="1020"/>
                    <a:pt x="7908" y="602"/>
                    <a:pt x="7455" y="602"/>
                  </a:cubicBezTo>
                  <a:cubicBezTo>
                    <a:pt x="7300" y="602"/>
                    <a:pt x="7128" y="651"/>
                    <a:pt x="6948" y="755"/>
                  </a:cubicBezTo>
                  <a:cubicBezTo>
                    <a:pt x="6806" y="837"/>
                    <a:pt x="6670" y="949"/>
                    <a:pt x="6542" y="1079"/>
                  </a:cubicBezTo>
                  <a:cubicBezTo>
                    <a:pt x="6553" y="997"/>
                    <a:pt x="6559" y="916"/>
                    <a:pt x="6559" y="835"/>
                  </a:cubicBezTo>
                  <a:cubicBezTo>
                    <a:pt x="6559" y="313"/>
                    <a:pt x="6322" y="1"/>
                    <a:pt x="59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5333042" y="630742"/>
              <a:ext cx="420026" cy="304440"/>
            </a:xfrm>
            <a:custGeom>
              <a:avLst/>
              <a:gdLst/>
              <a:ahLst/>
              <a:cxnLst/>
              <a:rect l="l" t="t" r="r" b="b"/>
              <a:pathLst>
                <a:path w="3583" h="2597" extrusionOk="0">
                  <a:moveTo>
                    <a:pt x="3582" y="0"/>
                  </a:moveTo>
                  <a:lnTo>
                    <a:pt x="0" y="2077"/>
                  </a:lnTo>
                  <a:lnTo>
                    <a:pt x="0" y="2597"/>
                  </a:lnTo>
                  <a:lnTo>
                    <a:pt x="3582" y="520"/>
                  </a:lnTo>
                  <a:lnTo>
                    <a:pt x="35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5459061" y="730502"/>
              <a:ext cx="294944" cy="231173"/>
            </a:xfrm>
            <a:custGeom>
              <a:avLst/>
              <a:gdLst/>
              <a:ahLst/>
              <a:cxnLst/>
              <a:rect l="l" t="t" r="r" b="b"/>
              <a:pathLst>
                <a:path w="2516" h="1972" extrusionOk="0">
                  <a:moveTo>
                    <a:pt x="2515" y="0"/>
                  </a:moveTo>
                  <a:lnTo>
                    <a:pt x="1" y="1452"/>
                  </a:lnTo>
                  <a:lnTo>
                    <a:pt x="1" y="1971"/>
                  </a:lnTo>
                  <a:lnTo>
                    <a:pt x="2515" y="520"/>
                  </a:lnTo>
                  <a:lnTo>
                    <a:pt x="25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5151458" y="984766"/>
              <a:ext cx="23328" cy="54628"/>
            </a:xfrm>
            <a:custGeom>
              <a:avLst/>
              <a:gdLst/>
              <a:ahLst/>
              <a:cxnLst/>
              <a:rect l="l" t="t" r="r" b="b"/>
              <a:pathLst>
                <a:path w="199" h="466" extrusionOk="0">
                  <a:moveTo>
                    <a:pt x="73" y="0"/>
                  </a:moveTo>
                  <a:lnTo>
                    <a:pt x="1" y="42"/>
                  </a:lnTo>
                  <a:lnTo>
                    <a:pt x="1" y="465"/>
                  </a:lnTo>
                  <a:lnTo>
                    <a:pt x="198" y="352"/>
                  </a:lnTo>
                  <a:lnTo>
                    <a:pt x="198" y="270"/>
                  </a:lnTo>
                  <a:lnTo>
                    <a:pt x="73" y="34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5177131" y="961907"/>
              <a:ext cx="33762" cy="56035"/>
            </a:xfrm>
            <a:custGeom>
              <a:avLst/>
              <a:gdLst/>
              <a:ahLst/>
              <a:cxnLst/>
              <a:rect l="l" t="t" r="r" b="b"/>
              <a:pathLst>
                <a:path w="288" h="478" extrusionOk="0">
                  <a:moveTo>
                    <a:pt x="169" y="94"/>
                  </a:moveTo>
                  <a:cubicBezTo>
                    <a:pt x="198" y="94"/>
                    <a:pt x="214" y="130"/>
                    <a:pt x="214" y="196"/>
                  </a:cubicBezTo>
                  <a:cubicBezTo>
                    <a:pt x="214" y="282"/>
                    <a:pt x="187" y="352"/>
                    <a:pt x="145" y="377"/>
                  </a:cubicBezTo>
                  <a:cubicBezTo>
                    <a:pt x="136" y="382"/>
                    <a:pt x="128" y="384"/>
                    <a:pt x="121" y="384"/>
                  </a:cubicBezTo>
                  <a:cubicBezTo>
                    <a:pt x="92" y="384"/>
                    <a:pt x="74" y="346"/>
                    <a:pt x="74" y="277"/>
                  </a:cubicBezTo>
                  <a:cubicBezTo>
                    <a:pt x="74" y="193"/>
                    <a:pt x="102" y="127"/>
                    <a:pt x="145" y="102"/>
                  </a:cubicBezTo>
                  <a:cubicBezTo>
                    <a:pt x="154" y="97"/>
                    <a:pt x="162" y="94"/>
                    <a:pt x="169" y="94"/>
                  </a:cubicBezTo>
                  <a:close/>
                  <a:moveTo>
                    <a:pt x="205" y="0"/>
                  </a:moveTo>
                  <a:cubicBezTo>
                    <a:pt x="187" y="0"/>
                    <a:pt x="167" y="7"/>
                    <a:pt x="145" y="20"/>
                  </a:cubicBezTo>
                  <a:cubicBezTo>
                    <a:pt x="59" y="69"/>
                    <a:pt x="0" y="182"/>
                    <a:pt x="0" y="320"/>
                  </a:cubicBezTo>
                  <a:cubicBezTo>
                    <a:pt x="0" y="424"/>
                    <a:pt x="33" y="477"/>
                    <a:pt x="85" y="477"/>
                  </a:cubicBezTo>
                  <a:cubicBezTo>
                    <a:pt x="103" y="477"/>
                    <a:pt x="123" y="471"/>
                    <a:pt x="145" y="459"/>
                  </a:cubicBezTo>
                  <a:cubicBezTo>
                    <a:pt x="230" y="409"/>
                    <a:pt x="288" y="292"/>
                    <a:pt x="288" y="155"/>
                  </a:cubicBezTo>
                  <a:cubicBezTo>
                    <a:pt x="288" y="52"/>
                    <a:pt x="256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5216050" y="938930"/>
              <a:ext cx="30596" cy="56152"/>
            </a:xfrm>
            <a:custGeom>
              <a:avLst/>
              <a:gdLst/>
              <a:ahLst/>
              <a:cxnLst/>
              <a:rect l="l" t="t" r="r" b="b"/>
              <a:pathLst>
                <a:path w="261" h="479" extrusionOk="0">
                  <a:moveTo>
                    <a:pt x="211" y="1"/>
                  </a:moveTo>
                  <a:cubicBezTo>
                    <a:pt x="195" y="1"/>
                    <a:pt x="177" y="5"/>
                    <a:pt x="156" y="17"/>
                  </a:cubicBezTo>
                  <a:cubicBezTo>
                    <a:pt x="70" y="67"/>
                    <a:pt x="1" y="189"/>
                    <a:pt x="1" y="329"/>
                  </a:cubicBezTo>
                  <a:cubicBezTo>
                    <a:pt x="1" y="431"/>
                    <a:pt x="36" y="479"/>
                    <a:pt x="87" y="479"/>
                  </a:cubicBezTo>
                  <a:cubicBezTo>
                    <a:pt x="107" y="479"/>
                    <a:pt x="130" y="472"/>
                    <a:pt x="154" y="458"/>
                  </a:cubicBezTo>
                  <a:cubicBezTo>
                    <a:pt x="199" y="432"/>
                    <a:pt x="238" y="384"/>
                    <a:pt x="261" y="345"/>
                  </a:cubicBezTo>
                  <a:lnTo>
                    <a:pt x="261" y="149"/>
                  </a:lnTo>
                  <a:lnTo>
                    <a:pt x="145" y="217"/>
                  </a:lnTo>
                  <a:lnTo>
                    <a:pt x="145" y="294"/>
                  </a:lnTo>
                  <a:lnTo>
                    <a:pt x="197" y="264"/>
                  </a:lnTo>
                  <a:lnTo>
                    <a:pt x="197" y="337"/>
                  </a:lnTo>
                  <a:cubicBezTo>
                    <a:pt x="189" y="350"/>
                    <a:pt x="176" y="362"/>
                    <a:pt x="164" y="370"/>
                  </a:cubicBezTo>
                  <a:cubicBezTo>
                    <a:pt x="148" y="379"/>
                    <a:pt x="134" y="383"/>
                    <a:pt x="123" y="383"/>
                  </a:cubicBezTo>
                  <a:cubicBezTo>
                    <a:pt x="90" y="383"/>
                    <a:pt x="74" y="348"/>
                    <a:pt x="74" y="283"/>
                  </a:cubicBezTo>
                  <a:cubicBezTo>
                    <a:pt x="74" y="199"/>
                    <a:pt x="109" y="127"/>
                    <a:pt x="157" y="98"/>
                  </a:cubicBezTo>
                  <a:cubicBezTo>
                    <a:pt x="170" y="91"/>
                    <a:pt x="181" y="88"/>
                    <a:pt x="189" y="88"/>
                  </a:cubicBezTo>
                  <a:cubicBezTo>
                    <a:pt x="199" y="88"/>
                    <a:pt x="207" y="92"/>
                    <a:pt x="216" y="97"/>
                  </a:cubicBezTo>
                  <a:lnTo>
                    <a:pt x="255" y="15"/>
                  </a:lnTo>
                  <a:cubicBezTo>
                    <a:pt x="244" y="7"/>
                    <a:pt x="22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5254031" y="925449"/>
              <a:ext cx="8558" cy="54628"/>
            </a:xfrm>
            <a:custGeom>
              <a:avLst/>
              <a:gdLst/>
              <a:ahLst/>
              <a:cxnLst/>
              <a:rect l="l" t="t" r="r" b="b"/>
              <a:pathLst>
                <a:path w="73" h="466" extrusionOk="0">
                  <a:moveTo>
                    <a:pt x="73" y="1"/>
                  </a:moveTo>
                  <a:lnTo>
                    <a:pt x="1" y="42"/>
                  </a:lnTo>
                  <a:lnTo>
                    <a:pt x="1" y="466"/>
                  </a:lnTo>
                  <a:lnTo>
                    <a:pt x="73" y="424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5271264" y="903645"/>
              <a:ext cx="29307" cy="66585"/>
            </a:xfrm>
            <a:custGeom>
              <a:avLst/>
              <a:gdLst/>
              <a:ahLst/>
              <a:cxnLst/>
              <a:rect l="l" t="t" r="r" b="b"/>
              <a:pathLst>
                <a:path w="250" h="568" extrusionOk="0">
                  <a:moveTo>
                    <a:pt x="249" y="1"/>
                  </a:moveTo>
                  <a:lnTo>
                    <a:pt x="180" y="40"/>
                  </a:lnTo>
                  <a:lnTo>
                    <a:pt x="180" y="189"/>
                  </a:lnTo>
                  <a:cubicBezTo>
                    <a:pt x="180" y="240"/>
                    <a:pt x="186" y="296"/>
                    <a:pt x="189" y="339"/>
                  </a:cubicBezTo>
                  <a:lnTo>
                    <a:pt x="187" y="340"/>
                  </a:lnTo>
                  <a:lnTo>
                    <a:pt x="156" y="264"/>
                  </a:lnTo>
                  <a:lnTo>
                    <a:pt x="74" y="102"/>
                  </a:lnTo>
                  <a:lnTo>
                    <a:pt x="0" y="144"/>
                  </a:lnTo>
                  <a:lnTo>
                    <a:pt x="0" y="567"/>
                  </a:lnTo>
                  <a:lnTo>
                    <a:pt x="69" y="528"/>
                  </a:lnTo>
                  <a:lnTo>
                    <a:pt x="69" y="378"/>
                  </a:lnTo>
                  <a:cubicBezTo>
                    <a:pt x="69" y="327"/>
                    <a:pt x="63" y="274"/>
                    <a:pt x="60" y="231"/>
                  </a:cubicBezTo>
                  <a:lnTo>
                    <a:pt x="61" y="229"/>
                  </a:lnTo>
                  <a:lnTo>
                    <a:pt x="93" y="304"/>
                  </a:lnTo>
                  <a:lnTo>
                    <a:pt x="175" y="467"/>
                  </a:lnTo>
                  <a:lnTo>
                    <a:pt x="249" y="424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5151458" y="1077258"/>
              <a:ext cx="28252" cy="60489"/>
            </a:xfrm>
            <a:custGeom>
              <a:avLst/>
              <a:gdLst/>
              <a:ahLst/>
              <a:cxnLst/>
              <a:rect l="l" t="t" r="r" b="b"/>
              <a:pathLst>
                <a:path w="241" h="516" extrusionOk="0">
                  <a:moveTo>
                    <a:pt x="147" y="91"/>
                  </a:moveTo>
                  <a:cubicBezTo>
                    <a:pt x="163" y="91"/>
                    <a:pt x="171" y="103"/>
                    <a:pt x="171" y="130"/>
                  </a:cubicBezTo>
                  <a:cubicBezTo>
                    <a:pt x="171" y="174"/>
                    <a:pt x="152" y="209"/>
                    <a:pt x="112" y="231"/>
                  </a:cubicBezTo>
                  <a:lnTo>
                    <a:pt x="73" y="254"/>
                  </a:lnTo>
                  <a:lnTo>
                    <a:pt x="73" y="126"/>
                  </a:lnTo>
                  <a:lnTo>
                    <a:pt x="112" y="103"/>
                  </a:lnTo>
                  <a:cubicBezTo>
                    <a:pt x="126" y="95"/>
                    <a:pt x="138" y="91"/>
                    <a:pt x="147" y="91"/>
                  </a:cubicBezTo>
                  <a:close/>
                  <a:moveTo>
                    <a:pt x="187" y="1"/>
                  </a:moveTo>
                  <a:cubicBezTo>
                    <a:pt x="167" y="1"/>
                    <a:pt x="142" y="10"/>
                    <a:pt x="116" y="25"/>
                  </a:cubicBezTo>
                  <a:lnTo>
                    <a:pt x="1" y="92"/>
                  </a:lnTo>
                  <a:lnTo>
                    <a:pt x="1" y="515"/>
                  </a:lnTo>
                  <a:lnTo>
                    <a:pt x="73" y="474"/>
                  </a:lnTo>
                  <a:lnTo>
                    <a:pt x="73" y="329"/>
                  </a:lnTo>
                  <a:lnTo>
                    <a:pt x="116" y="305"/>
                  </a:lnTo>
                  <a:cubicBezTo>
                    <a:pt x="183" y="266"/>
                    <a:pt x="241" y="189"/>
                    <a:pt x="241" y="90"/>
                  </a:cubicBezTo>
                  <a:cubicBezTo>
                    <a:pt x="241" y="26"/>
                    <a:pt x="219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5178420" y="1059791"/>
              <a:ext cx="33527" cy="62365"/>
            </a:xfrm>
            <a:custGeom>
              <a:avLst/>
              <a:gdLst/>
              <a:ahLst/>
              <a:cxnLst/>
              <a:rect l="l" t="t" r="r" b="b"/>
              <a:pathLst>
                <a:path w="286" h="532" extrusionOk="0">
                  <a:moveTo>
                    <a:pt x="141" y="99"/>
                  </a:moveTo>
                  <a:cubicBezTo>
                    <a:pt x="150" y="138"/>
                    <a:pt x="159" y="183"/>
                    <a:pt x="167" y="221"/>
                  </a:cubicBezTo>
                  <a:lnTo>
                    <a:pt x="175" y="255"/>
                  </a:lnTo>
                  <a:lnTo>
                    <a:pt x="108" y="295"/>
                  </a:lnTo>
                  <a:lnTo>
                    <a:pt x="116" y="251"/>
                  </a:lnTo>
                  <a:cubicBezTo>
                    <a:pt x="123" y="204"/>
                    <a:pt x="132" y="150"/>
                    <a:pt x="140" y="100"/>
                  </a:cubicBezTo>
                  <a:lnTo>
                    <a:pt x="141" y="99"/>
                  </a:lnTo>
                  <a:close/>
                  <a:moveTo>
                    <a:pt x="185" y="1"/>
                  </a:moveTo>
                  <a:lnTo>
                    <a:pt x="100" y="50"/>
                  </a:lnTo>
                  <a:lnTo>
                    <a:pt x="1" y="531"/>
                  </a:lnTo>
                  <a:lnTo>
                    <a:pt x="73" y="490"/>
                  </a:lnTo>
                  <a:lnTo>
                    <a:pt x="93" y="377"/>
                  </a:lnTo>
                  <a:lnTo>
                    <a:pt x="190" y="322"/>
                  </a:lnTo>
                  <a:lnTo>
                    <a:pt x="209" y="411"/>
                  </a:lnTo>
                  <a:lnTo>
                    <a:pt x="286" y="36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5213236" y="1040800"/>
              <a:ext cx="27900" cy="56621"/>
            </a:xfrm>
            <a:custGeom>
              <a:avLst/>
              <a:gdLst/>
              <a:ahLst/>
              <a:cxnLst/>
              <a:rect l="l" t="t" r="r" b="b"/>
              <a:pathLst>
                <a:path w="238" h="483" extrusionOk="0">
                  <a:moveTo>
                    <a:pt x="185" y="1"/>
                  </a:moveTo>
                  <a:cubicBezTo>
                    <a:pt x="166" y="1"/>
                    <a:pt x="146" y="7"/>
                    <a:pt x="126" y="18"/>
                  </a:cubicBezTo>
                  <a:cubicBezTo>
                    <a:pt x="61" y="56"/>
                    <a:pt x="13" y="139"/>
                    <a:pt x="13" y="209"/>
                  </a:cubicBezTo>
                  <a:cubicBezTo>
                    <a:pt x="13" y="269"/>
                    <a:pt x="43" y="288"/>
                    <a:pt x="75" y="288"/>
                  </a:cubicBezTo>
                  <a:cubicBezTo>
                    <a:pt x="76" y="288"/>
                    <a:pt x="77" y="288"/>
                    <a:pt x="78" y="288"/>
                  </a:cubicBezTo>
                  <a:lnTo>
                    <a:pt x="119" y="288"/>
                  </a:lnTo>
                  <a:cubicBezTo>
                    <a:pt x="126" y="288"/>
                    <a:pt x="131" y="287"/>
                    <a:pt x="137" y="287"/>
                  </a:cubicBezTo>
                  <a:cubicBezTo>
                    <a:pt x="154" y="287"/>
                    <a:pt x="164" y="291"/>
                    <a:pt x="164" y="312"/>
                  </a:cubicBezTo>
                  <a:cubicBezTo>
                    <a:pt x="164" y="336"/>
                    <a:pt x="150" y="361"/>
                    <a:pt x="120" y="378"/>
                  </a:cubicBezTo>
                  <a:cubicBezTo>
                    <a:pt x="108" y="386"/>
                    <a:pt x="94" y="389"/>
                    <a:pt x="81" y="389"/>
                  </a:cubicBezTo>
                  <a:cubicBezTo>
                    <a:pt x="67" y="389"/>
                    <a:pt x="54" y="385"/>
                    <a:pt x="43" y="379"/>
                  </a:cubicBezTo>
                  <a:lnTo>
                    <a:pt x="1" y="469"/>
                  </a:lnTo>
                  <a:cubicBezTo>
                    <a:pt x="15" y="479"/>
                    <a:pt x="31" y="483"/>
                    <a:pt x="49" y="483"/>
                  </a:cubicBezTo>
                  <a:cubicBezTo>
                    <a:pt x="71" y="483"/>
                    <a:pt x="96" y="475"/>
                    <a:pt x="119" y="461"/>
                  </a:cubicBezTo>
                  <a:cubicBezTo>
                    <a:pt x="195" y="419"/>
                    <a:pt x="237" y="332"/>
                    <a:pt x="237" y="262"/>
                  </a:cubicBezTo>
                  <a:cubicBezTo>
                    <a:pt x="237" y="204"/>
                    <a:pt x="215" y="183"/>
                    <a:pt x="178" y="183"/>
                  </a:cubicBezTo>
                  <a:cubicBezTo>
                    <a:pt x="177" y="183"/>
                    <a:pt x="177" y="183"/>
                    <a:pt x="176" y="183"/>
                  </a:cubicBezTo>
                  <a:lnTo>
                    <a:pt x="135" y="184"/>
                  </a:lnTo>
                  <a:cubicBezTo>
                    <a:pt x="128" y="185"/>
                    <a:pt x="122" y="185"/>
                    <a:pt x="116" y="185"/>
                  </a:cubicBezTo>
                  <a:cubicBezTo>
                    <a:pt x="98" y="185"/>
                    <a:pt x="87" y="182"/>
                    <a:pt x="87" y="162"/>
                  </a:cubicBezTo>
                  <a:cubicBezTo>
                    <a:pt x="87" y="138"/>
                    <a:pt x="102" y="115"/>
                    <a:pt x="126" y="101"/>
                  </a:cubicBezTo>
                  <a:cubicBezTo>
                    <a:pt x="140" y="93"/>
                    <a:pt x="153" y="89"/>
                    <a:pt x="164" y="89"/>
                  </a:cubicBezTo>
                  <a:cubicBezTo>
                    <a:pt x="174" y="89"/>
                    <a:pt x="183" y="92"/>
                    <a:pt x="192" y="97"/>
                  </a:cubicBezTo>
                  <a:lnTo>
                    <a:pt x="228" y="15"/>
                  </a:lnTo>
                  <a:cubicBezTo>
                    <a:pt x="216" y="5"/>
                    <a:pt x="201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5243950" y="1023216"/>
              <a:ext cx="27783" cy="56621"/>
            </a:xfrm>
            <a:custGeom>
              <a:avLst/>
              <a:gdLst/>
              <a:ahLst/>
              <a:cxnLst/>
              <a:rect l="l" t="t" r="r" b="b"/>
              <a:pathLst>
                <a:path w="237" h="483" extrusionOk="0">
                  <a:moveTo>
                    <a:pt x="184" y="1"/>
                  </a:moveTo>
                  <a:cubicBezTo>
                    <a:pt x="165" y="1"/>
                    <a:pt x="145" y="6"/>
                    <a:pt x="125" y="18"/>
                  </a:cubicBezTo>
                  <a:cubicBezTo>
                    <a:pt x="60" y="55"/>
                    <a:pt x="13" y="138"/>
                    <a:pt x="13" y="208"/>
                  </a:cubicBezTo>
                  <a:cubicBezTo>
                    <a:pt x="13" y="268"/>
                    <a:pt x="42" y="287"/>
                    <a:pt x="74" y="287"/>
                  </a:cubicBezTo>
                  <a:cubicBezTo>
                    <a:pt x="75" y="287"/>
                    <a:pt x="76" y="287"/>
                    <a:pt x="77" y="287"/>
                  </a:cubicBezTo>
                  <a:lnTo>
                    <a:pt x="117" y="287"/>
                  </a:lnTo>
                  <a:cubicBezTo>
                    <a:pt x="123" y="287"/>
                    <a:pt x="128" y="287"/>
                    <a:pt x="133" y="287"/>
                  </a:cubicBezTo>
                  <a:cubicBezTo>
                    <a:pt x="152" y="287"/>
                    <a:pt x="163" y="290"/>
                    <a:pt x="163" y="311"/>
                  </a:cubicBezTo>
                  <a:cubicBezTo>
                    <a:pt x="163" y="337"/>
                    <a:pt x="149" y="360"/>
                    <a:pt x="120" y="377"/>
                  </a:cubicBezTo>
                  <a:cubicBezTo>
                    <a:pt x="106" y="385"/>
                    <a:pt x="92" y="389"/>
                    <a:pt x="78" y="389"/>
                  </a:cubicBezTo>
                  <a:cubicBezTo>
                    <a:pt x="65" y="389"/>
                    <a:pt x="52" y="385"/>
                    <a:pt x="41" y="378"/>
                  </a:cubicBezTo>
                  <a:lnTo>
                    <a:pt x="0" y="468"/>
                  </a:lnTo>
                  <a:cubicBezTo>
                    <a:pt x="15" y="478"/>
                    <a:pt x="31" y="482"/>
                    <a:pt x="48" y="482"/>
                  </a:cubicBezTo>
                  <a:cubicBezTo>
                    <a:pt x="71" y="482"/>
                    <a:pt x="95" y="475"/>
                    <a:pt x="117" y="462"/>
                  </a:cubicBezTo>
                  <a:cubicBezTo>
                    <a:pt x="193" y="418"/>
                    <a:pt x="237" y="331"/>
                    <a:pt x="237" y="261"/>
                  </a:cubicBezTo>
                  <a:cubicBezTo>
                    <a:pt x="237" y="203"/>
                    <a:pt x="214" y="182"/>
                    <a:pt x="177" y="182"/>
                  </a:cubicBezTo>
                  <a:cubicBezTo>
                    <a:pt x="176" y="182"/>
                    <a:pt x="175" y="182"/>
                    <a:pt x="174" y="182"/>
                  </a:cubicBezTo>
                  <a:lnTo>
                    <a:pt x="134" y="183"/>
                  </a:lnTo>
                  <a:cubicBezTo>
                    <a:pt x="127" y="184"/>
                    <a:pt x="119" y="184"/>
                    <a:pt x="113" y="184"/>
                  </a:cubicBezTo>
                  <a:cubicBezTo>
                    <a:pt x="96" y="184"/>
                    <a:pt x="85" y="181"/>
                    <a:pt x="85" y="162"/>
                  </a:cubicBezTo>
                  <a:cubicBezTo>
                    <a:pt x="85" y="137"/>
                    <a:pt x="102" y="114"/>
                    <a:pt x="125" y="100"/>
                  </a:cubicBezTo>
                  <a:cubicBezTo>
                    <a:pt x="139" y="92"/>
                    <a:pt x="151" y="89"/>
                    <a:pt x="162" y="89"/>
                  </a:cubicBezTo>
                  <a:cubicBezTo>
                    <a:pt x="172" y="89"/>
                    <a:pt x="182" y="91"/>
                    <a:pt x="192" y="96"/>
                  </a:cubicBezTo>
                  <a:lnTo>
                    <a:pt x="228" y="15"/>
                  </a:lnTo>
                  <a:cubicBezTo>
                    <a:pt x="215" y="5"/>
                    <a:pt x="200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5274312" y="991213"/>
              <a:ext cx="44781" cy="71626"/>
            </a:xfrm>
            <a:custGeom>
              <a:avLst/>
              <a:gdLst/>
              <a:ahLst/>
              <a:cxnLst/>
              <a:rect l="l" t="t" r="r" b="b"/>
              <a:pathLst>
                <a:path w="382" h="611" extrusionOk="0">
                  <a:moveTo>
                    <a:pt x="382" y="0"/>
                  </a:moveTo>
                  <a:lnTo>
                    <a:pt x="313" y="40"/>
                  </a:lnTo>
                  <a:lnTo>
                    <a:pt x="292" y="250"/>
                  </a:lnTo>
                  <a:cubicBezTo>
                    <a:pt x="287" y="297"/>
                    <a:pt x="283" y="344"/>
                    <a:pt x="279" y="392"/>
                  </a:cubicBezTo>
                  <a:lnTo>
                    <a:pt x="277" y="393"/>
                  </a:lnTo>
                  <a:cubicBezTo>
                    <a:pt x="270" y="351"/>
                    <a:pt x="265" y="309"/>
                    <a:pt x="258" y="270"/>
                  </a:cubicBezTo>
                  <a:lnTo>
                    <a:pt x="223" y="92"/>
                  </a:lnTo>
                  <a:lnTo>
                    <a:pt x="162" y="127"/>
                  </a:lnTo>
                  <a:lnTo>
                    <a:pt x="129" y="345"/>
                  </a:lnTo>
                  <a:cubicBezTo>
                    <a:pt x="123" y="392"/>
                    <a:pt x="116" y="441"/>
                    <a:pt x="111" y="489"/>
                  </a:cubicBezTo>
                  <a:lnTo>
                    <a:pt x="108" y="490"/>
                  </a:lnTo>
                  <a:cubicBezTo>
                    <a:pt x="104" y="447"/>
                    <a:pt x="99" y="406"/>
                    <a:pt x="96" y="364"/>
                  </a:cubicBezTo>
                  <a:lnTo>
                    <a:pt x="73" y="178"/>
                  </a:lnTo>
                  <a:lnTo>
                    <a:pt x="0" y="221"/>
                  </a:lnTo>
                  <a:lnTo>
                    <a:pt x="59" y="611"/>
                  </a:lnTo>
                  <a:lnTo>
                    <a:pt x="148" y="559"/>
                  </a:lnTo>
                  <a:lnTo>
                    <a:pt x="177" y="349"/>
                  </a:lnTo>
                  <a:cubicBezTo>
                    <a:pt x="183" y="315"/>
                    <a:pt x="186" y="277"/>
                    <a:pt x="191" y="245"/>
                  </a:cubicBezTo>
                  <a:lnTo>
                    <a:pt x="192" y="244"/>
                  </a:lnTo>
                  <a:cubicBezTo>
                    <a:pt x="196" y="273"/>
                    <a:pt x="200" y="304"/>
                    <a:pt x="205" y="334"/>
                  </a:cubicBezTo>
                  <a:lnTo>
                    <a:pt x="236" y="508"/>
                  </a:lnTo>
                  <a:lnTo>
                    <a:pt x="326" y="456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5322492" y="976443"/>
              <a:ext cx="33762" cy="55918"/>
            </a:xfrm>
            <a:custGeom>
              <a:avLst/>
              <a:gdLst/>
              <a:ahLst/>
              <a:cxnLst/>
              <a:rect l="l" t="t" r="r" b="b"/>
              <a:pathLst>
                <a:path w="288" h="477" extrusionOk="0">
                  <a:moveTo>
                    <a:pt x="169" y="94"/>
                  </a:moveTo>
                  <a:cubicBezTo>
                    <a:pt x="197" y="94"/>
                    <a:pt x="214" y="130"/>
                    <a:pt x="214" y="196"/>
                  </a:cubicBezTo>
                  <a:cubicBezTo>
                    <a:pt x="214" y="281"/>
                    <a:pt x="187" y="350"/>
                    <a:pt x="144" y="375"/>
                  </a:cubicBezTo>
                  <a:cubicBezTo>
                    <a:pt x="136" y="380"/>
                    <a:pt x="128" y="383"/>
                    <a:pt x="120" y="383"/>
                  </a:cubicBezTo>
                  <a:cubicBezTo>
                    <a:pt x="91" y="383"/>
                    <a:pt x="73" y="345"/>
                    <a:pt x="73" y="277"/>
                  </a:cubicBezTo>
                  <a:cubicBezTo>
                    <a:pt x="73" y="193"/>
                    <a:pt x="102" y="126"/>
                    <a:pt x="144" y="102"/>
                  </a:cubicBezTo>
                  <a:cubicBezTo>
                    <a:pt x="153" y="96"/>
                    <a:pt x="162" y="94"/>
                    <a:pt x="169" y="94"/>
                  </a:cubicBezTo>
                  <a:close/>
                  <a:moveTo>
                    <a:pt x="204" y="0"/>
                  </a:moveTo>
                  <a:cubicBezTo>
                    <a:pt x="186" y="0"/>
                    <a:pt x="166" y="7"/>
                    <a:pt x="143" y="19"/>
                  </a:cubicBezTo>
                  <a:cubicBezTo>
                    <a:pt x="59" y="68"/>
                    <a:pt x="0" y="182"/>
                    <a:pt x="0" y="320"/>
                  </a:cubicBezTo>
                  <a:cubicBezTo>
                    <a:pt x="0" y="423"/>
                    <a:pt x="33" y="476"/>
                    <a:pt x="84" y="476"/>
                  </a:cubicBezTo>
                  <a:cubicBezTo>
                    <a:pt x="102" y="476"/>
                    <a:pt x="122" y="470"/>
                    <a:pt x="143" y="457"/>
                  </a:cubicBezTo>
                  <a:cubicBezTo>
                    <a:pt x="229" y="408"/>
                    <a:pt x="287" y="292"/>
                    <a:pt x="287" y="153"/>
                  </a:cubicBezTo>
                  <a:cubicBezTo>
                    <a:pt x="287" y="52"/>
                    <a:pt x="255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5363169" y="955108"/>
              <a:ext cx="29659" cy="60372"/>
            </a:xfrm>
            <a:custGeom>
              <a:avLst/>
              <a:gdLst/>
              <a:ahLst/>
              <a:cxnLst/>
              <a:rect l="l" t="t" r="r" b="b"/>
              <a:pathLst>
                <a:path w="253" h="515" extrusionOk="0">
                  <a:moveTo>
                    <a:pt x="145" y="91"/>
                  </a:moveTo>
                  <a:cubicBezTo>
                    <a:pt x="159" y="91"/>
                    <a:pt x="167" y="102"/>
                    <a:pt x="167" y="127"/>
                  </a:cubicBezTo>
                  <a:cubicBezTo>
                    <a:pt x="167" y="169"/>
                    <a:pt x="146" y="201"/>
                    <a:pt x="108" y="224"/>
                  </a:cubicBezTo>
                  <a:lnTo>
                    <a:pt x="72" y="244"/>
                  </a:lnTo>
                  <a:lnTo>
                    <a:pt x="72" y="126"/>
                  </a:lnTo>
                  <a:lnTo>
                    <a:pt x="108" y="105"/>
                  </a:lnTo>
                  <a:cubicBezTo>
                    <a:pt x="123" y="96"/>
                    <a:pt x="136" y="91"/>
                    <a:pt x="145" y="91"/>
                  </a:cubicBezTo>
                  <a:close/>
                  <a:moveTo>
                    <a:pt x="185" y="1"/>
                  </a:moveTo>
                  <a:cubicBezTo>
                    <a:pt x="165" y="1"/>
                    <a:pt x="141" y="10"/>
                    <a:pt x="115" y="26"/>
                  </a:cubicBezTo>
                  <a:lnTo>
                    <a:pt x="0" y="91"/>
                  </a:lnTo>
                  <a:lnTo>
                    <a:pt x="0" y="514"/>
                  </a:lnTo>
                  <a:lnTo>
                    <a:pt x="72" y="473"/>
                  </a:lnTo>
                  <a:lnTo>
                    <a:pt x="72" y="321"/>
                  </a:lnTo>
                  <a:lnTo>
                    <a:pt x="112" y="298"/>
                  </a:lnTo>
                  <a:lnTo>
                    <a:pt x="172" y="415"/>
                  </a:lnTo>
                  <a:lnTo>
                    <a:pt x="252" y="369"/>
                  </a:lnTo>
                  <a:lnTo>
                    <a:pt x="180" y="241"/>
                  </a:lnTo>
                  <a:cubicBezTo>
                    <a:pt x="214" y="201"/>
                    <a:pt x="238" y="148"/>
                    <a:pt x="238" y="87"/>
                  </a:cubicBezTo>
                  <a:cubicBezTo>
                    <a:pt x="238" y="25"/>
                    <a:pt x="217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5398220" y="936234"/>
              <a:ext cx="29307" cy="59083"/>
            </a:xfrm>
            <a:custGeom>
              <a:avLst/>
              <a:gdLst/>
              <a:ahLst/>
              <a:cxnLst/>
              <a:rect l="l" t="t" r="r" b="b"/>
              <a:pathLst>
                <a:path w="250" h="504" extrusionOk="0">
                  <a:moveTo>
                    <a:pt x="131" y="92"/>
                  </a:moveTo>
                  <a:cubicBezTo>
                    <a:pt x="159" y="92"/>
                    <a:pt x="176" y="118"/>
                    <a:pt x="176" y="188"/>
                  </a:cubicBezTo>
                  <a:cubicBezTo>
                    <a:pt x="176" y="289"/>
                    <a:pt x="139" y="346"/>
                    <a:pt x="86" y="376"/>
                  </a:cubicBezTo>
                  <a:lnTo>
                    <a:pt x="73" y="384"/>
                  </a:lnTo>
                  <a:lnTo>
                    <a:pt x="73" y="115"/>
                  </a:lnTo>
                  <a:lnTo>
                    <a:pt x="86" y="107"/>
                  </a:lnTo>
                  <a:cubicBezTo>
                    <a:pt x="103" y="97"/>
                    <a:pt x="118" y="92"/>
                    <a:pt x="131" y="92"/>
                  </a:cubicBezTo>
                  <a:close/>
                  <a:moveTo>
                    <a:pt x="170" y="1"/>
                  </a:moveTo>
                  <a:cubicBezTo>
                    <a:pt x="148" y="1"/>
                    <a:pt x="120" y="10"/>
                    <a:pt x="90" y="28"/>
                  </a:cubicBezTo>
                  <a:lnTo>
                    <a:pt x="1" y="80"/>
                  </a:lnTo>
                  <a:lnTo>
                    <a:pt x="1" y="503"/>
                  </a:lnTo>
                  <a:lnTo>
                    <a:pt x="94" y="449"/>
                  </a:lnTo>
                  <a:cubicBezTo>
                    <a:pt x="187" y="395"/>
                    <a:pt x="249" y="290"/>
                    <a:pt x="249" y="145"/>
                  </a:cubicBezTo>
                  <a:cubicBezTo>
                    <a:pt x="249" y="45"/>
                    <a:pt x="220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5198349" y="738707"/>
              <a:ext cx="76081" cy="152513"/>
            </a:xfrm>
            <a:custGeom>
              <a:avLst/>
              <a:gdLst/>
              <a:ahLst/>
              <a:cxnLst/>
              <a:rect l="l" t="t" r="r" b="b"/>
              <a:pathLst>
                <a:path w="649" h="1301" extrusionOk="0">
                  <a:moveTo>
                    <a:pt x="648" y="0"/>
                  </a:moveTo>
                  <a:lnTo>
                    <a:pt x="483" y="96"/>
                  </a:lnTo>
                  <a:lnTo>
                    <a:pt x="370" y="578"/>
                  </a:lnTo>
                  <a:lnTo>
                    <a:pt x="328" y="764"/>
                  </a:lnTo>
                  <a:lnTo>
                    <a:pt x="324" y="766"/>
                  </a:lnTo>
                  <a:lnTo>
                    <a:pt x="282" y="627"/>
                  </a:lnTo>
                  <a:lnTo>
                    <a:pt x="166" y="278"/>
                  </a:lnTo>
                  <a:lnTo>
                    <a:pt x="1" y="375"/>
                  </a:lnTo>
                  <a:lnTo>
                    <a:pt x="1" y="1301"/>
                  </a:lnTo>
                  <a:lnTo>
                    <a:pt x="146" y="1218"/>
                  </a:lnTo>
                  <a:lnTo>
                    <a:pt x="146" y="877"/>
                  </a:lnTo>
                  <a:cubicBezTo>
                    <a:pt x="146" y="786"/>
                    <a:pt x="132" y="659"/>
                    <a:pt x="126" y="575"/>
                  </a:cubicBezTo>
                  <a:lnTo>
                    <a:pt x="129" y="571"/>
                  </a:lnTo>
                  <a:lnTo>
                    <a:pt x="184" y="754"/>
                  </a:lnTo>
                  <a:lnTo>
                    <a:pt x="291" y="1052"/>
                  </a:lnTo>
                  <a:lnTo>
                    <a:pt x="354" y="1016"/>
                  </a:lnTo>
                  <a:lnTo>
                    <a:pt x="461" y="594"/>
                  </a:lnTo>
                  <a:lnTo>
                    <a:pt x="518" y="347"/>
                  </a:lnTo>
                  <a:lnTo>
                    <a:pt x="522" y="345"/>
                  </a:lnTo>
                  <a:lnTo>
                    <a:pt x="522" y="345"/>
                  </a:lnTo>
                  <a:cubicBezTo>
                    <a:pt x="514" y="438"/>
                    <a:pt x="502" y="580"/>
                    <a:pt x="502" y="671"/>
                  </a:cubicBezTo>
                  <a:lnTo>
                    <a:pt x="502" y="1010"/>
                  </a:lnTo>
                  <a:lnTo>
                    <a:pt x="648" y="926"/>
                  </a:lnTo>
                  <a:lnTo>
                    <a:pt x="6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5282869" y="694982"/>
              <a:ext cx="67406" cy="133405"/>
            </a:xfrm>
            <a:custGeom>
              <a:avLst/>
              <a:gdLst/>
              <a:ahLst/>
              <a:cxnLst/>
              <a:rect l="l" t="t" r="r" b="b"/>
              <a:pathLst>
                <a:path w="575" h="1138" extrusionOk="0">
                  <a:moveTo>
                    <a:pt x="575" y="1"/>
                  </a:moveTo>
                  <a:lnTo>
                    <a:pt x="411" y="95"/>
                  </a:lnTo>
                  <a:lnTo>
                    <a:pt x="349" y="343"/>
                  </a:lnTo>
                  <a:cubicBezTo>
                    <a:pt x="330" y="424"/>
                    <a:pt x="310" y="499"/>
                    <a:pt x="291" y="582"/>
                  </a:cubicBezTo>
                  <a:lnTo>
                    <a:pt x="286" y="584"/>
                  </a:lnTo>
                  <a:cubicBezTo>
                    <a:pt x="266" y="525"/>
                    <a:pt x="248" y="471"/>
                    <a:pt x="230" y="412"/>
                  </a:cubicBezTo>
                  <a:lnTo>
                    <a:pt x="167" y="235"/>
                  </a:lnTo>
                  <a:lnTo>
                    <a:pt x="0" y="332"/>
                  </a:lnTo>
                  <a:lnTo>
                    <a:pt x="209" y="808"/>
                  </a:lnTo>
                  <a:lnTo>
                    <a:pt x="209" y="1138"/>
                  </a:lnTo>
                  <a:lnTo>
                    <a:pt x="365" y="1047"/>
                  </a:lnTo>
                  <a:lnTo>
                    <a:pt x="365" y="71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5384622" y="654773"/>
              <a:ext cx="64006" cy="128950"/>
            </a:xfrm>
            <a:custGeom>
              <a:avLst/>
              <a:gdLst/>
              <a:ahLst/>
              <a:cxnLst/>
              <a:rect l="l" t="t" r="r" b="b"/>
              <a:pathLst>
                <a:path w="546" h="1100" extrusionOk="0">
                  <a:moveTo>
                    <a:pt x="286" y="200"/>
                  </a:moveTo>
                  <a:cubicBezTo>
                    <a:pt x="347" y="200"/>
                    <a:pt x="385" y="258"/>
                    <a:pt x="385" y="410"/>
                  </a:cubicBezTo>
                  <a:cubicBezTo>
                    <a:pt x="385" y="632"/>
                    <a:pt x="305" y="755"/>
                    <a:pt x="188" y="822"/>
                  </a:cubicBezTo>
                  <a:lnTo>
                    <a:pt x="158" y="839"/>
                  </a:lnTo>
                  <a:lnTo>
                    <a:pt x="158" y="251"/>
                  </a:lnTo>
                  <a:lnTo>
                    <a:pt x="188" y="234"/>
                  </a:lnTo>
                  <a:cubicBezTo>
                    <a:pt x="225" y="213"/>
                    <a:pt x="258" y="200"/>
                    <a:pt x="286" y="200"/>
                  </a:cubicBezTo>
                  <a:close/>
                  <a:moveTo>
                    <a:pt x="372" y="1"/>
                  </a:moveTo>
                  <a:cubicBezTo>
                    <a:pt x="322" y="1"/>
                    <a:pt x="263" y="21"/>
                    <a:pt x="197" y="60"/>
                  </a:cubicBezTo>
                  <a:lnTo>
                    <a:pt x="1" y="173"/>
                  </a:lnTo>
                  <a:lnTo>
                    <a:pt x="1" y="1099"/>
                  </a:lnTo>
                  <a:lnTo>
                    <a:pt x="206" y="981"/>
                  </a:lnTo>
                  <a:cubicBezTo>
                    <a:pt x="409" y="864"/>
                    <a:pt x="546" y="635"/>
                    <a:pt x="546" y="318"/>
                  </a:cubicBezTo>
                  <a:cubicBezTo>
                    <a:pt x="546" y="99"/>
                    <a:pt x="481" y="1"/>
                    <a:pt x="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5452145" y="608703"/>
              <a:ext cx="73150" cy="135984"/>
            </a:xfrm>
            <a:custGeom>
              <a:avLst/>
              <a:gdLst/>
              <a:ahLst/>
              <a:cxnLst/>
              <a:rect l="l" t="t" r="r" b="b"/>
              <a:pathLst>
                <a:path w="624" h="1160" extrusionOk="0">
                  <a:moveTo>
                    <a:pt x="311" y="214"/>
                  </a:moveTo>
                  <a:cubicBezTo>
                    <a:pt x="330" y="300"/>
                    <a:pt x="348" y="399"/>
                    <a:pt x="367" y="480"/>
                  </a:cubicBezTo>
                  <a:lnTo>
                    <a:pt x="384" y="555"/>
                  </a:lnTo>
                  <a:lnTo>
                    <a:pt x="235" y="641"/>
                  </a:lnTo>
                  <a:lnTo>
                    <a:pt x="252" y="546"/>
                  </a:lnTo>
                  <a:cubicBezTo>
                    <a:pt x="271" y="443"/>
                    <a:pt x="291" y="323"/>
                    <a:pt x="306" y="216"/>
                  </a:cubicBezTo>
                  <a:lnTo>
                    <a:pt x="311" y="214"/>
                  </a:lnTo>
                  <a:close/>
                  <a:moveTo>
                    <a:pt x="405" y="0"/>
                  </a:moveTo>
                  <a:lnTo>
                    <a:pt x="218" y="108"/>
                  </a:lnTo>
                  <a:lnTo>
                    <a:pt x="0" y="1160"/>
                  </a:lnTo>
                  <a:lnTo>
                    <a:pt x="160" y="1068"/>
                  </a:lnTo>
                  <a:lnTo>
                    <a:pt x="203" y="823"/>
                  </a:lnTo>
                  <a:lnTo>
                    <a:pt x="416" y="700"/>
                  </a:lnTo>
                  <a:lnTo>
                    <a:pt x="458" y="895"/>
                  </a:lnTo>
                  <a:lnTo>
                    <a:pt x="624" y="800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5522363" y="559116"/>
              <a:ext cx="63186" cy="132115"/>
            </a:xfrm>
            <a:custGeom>
              <a:avLst/>
              <a:gdLst/>
              <a:ahLst/>
              <a:cxnLst/>
              <a:rect l="l" t="t" r="r" b="b"/>
              <a:pathLst>
                <a:path w="539" h="1127" extrusionOk="0">
                  <a:moveTo>
                    <a:pt x="538" y="1"/>
                  </a:moveTo>
                  <a:lnTo>
                    <a:pt x="0" y="312"/>
                  </a:lnTo>
                  <a:lnTo>
                    <a:pt x="0" y="487"/>
                  </a:lnTo>
                  <a:lnTo>
                    <a:pt x="191" y="377"/>
                  </a:lnTo>
                  <a:lnTo>
                    <a:pt x="191" y="1127"/>
                  </a:lnTo>
                  <a:lnTo>
                    <a:pt x="348" y="1037"/>
                  </a:lnTo>
                  <a:lnTo>
                    <a:pt x="348" y="287"/>
                  </a:lnTo>
                  <a:lnTo>
                    <a:pt x="538" y="17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5582618" y="533327"/>
              <a:ext cx="73267" cy="135984"/>
            </a:xfrm>
            <a:custGeom>
              <a:avLst/>
              <a:gdLst/>
              <a:ahLst/>
              <a:cxnLst/>
              <a:rect l="l" t="t" r="r" b="b"/>
              <a:pathLst>
                <a:path w="625" h="1160" extrusionOk="0">
                  <a:moveTo>
                    <a:pt x="310" y="214"/>
                  </a:moveTo>
                  <a:cubicBezTo>
                    <a:pt x="329" y="300"/>
                    <a:pt x="347" y="399"/>
                    <a:pt x="367" y="480"/>
                  </a:cubicBezTo>
                  <a:lnTo>
                    <a:pt x="385" y="555"/>
                  </a:lnTo>
                  <a:lnTo>
                    <a:pt x="235" y="641"/>
                  </a:lnTo>
                  <a:lnTo>
                    <a:pt x="252" y="546"/>
                  </a:lnTo>
                  <a:cubicBezTo>
                    <a:pt x="271" y="443"/>
                    <a:pt x="290" y="324"/>
                    <a:pt x="306" y="216"/>
                  </a:cubicBezTo>
                  <a:lnTo>
                    <a:pt x="310" y="214"/>
                  </a:lnTo>
                  <a:close/>
                  <a:moveTo>
                    <a:pt x="406" y="0"/>
                  </a:moveTo>
                  <a:lnTo>
                    <a:pt x="219" y="108"/>
                  </a:lnTo>
                  <a:lnTo>
                    <a:pt x="1" y="1160"/>
                  </a:lnTo>
                  <a:lnTo>
                    <a:pt x="161" y="1068"/>
                  </a:lnTo>
                  <a:lnTo>
                    <a:pt x="203" y="823"/>
                  </a:lnTo>
                  <a:lnTo>
                    <a:pt x="416" y="701"/>
                  </a:lnTo>
                  <a:lnTo>
                    <a:pt x="459" y="895"/>
                  </a:lnTo>
                  <a:lnTo>
                    <a:pt x="625" y="800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5509937" y="611634"/>
              <a:ext cx="442534" cy="679333"/>
            </a:xfrm>
            <a:custGeom>
              <a:avLst/>
              <a:gdLst/>
              <a:ahLst/>
              <a:cxnLst/>
              <a:rect l="l" t="t" r="r" b="b"/>
              <a:pathLst>
                <a:path w="3775" h="5795" extrusionOk="0">
                  <a:moveTo>
                    <a:pt x="2961" y="1"/>
                  </a:moveTo>
                  <a:lnTo>
                    <a:pt x="1876" y="627"/>
                  </a:lnTo>
                  <a:lnTo>
                    <a:pt x="792" y="1253"/>
                  </a:lnTo>
                  <a:lnTo>
                    <a:pt x="53" y="2929"/>
                  </a:lnTo>
                  <a:cubicBezTo>
                    <a:pt x="53" y="2929"/>
                    <a:pt x="0" y="4709"/>
                    <a:pt x="1134" y="5487"/>
                  </a:cubicBezTo>
                  <a:cubicBezTo>
                    <a:pt x="1340" y="5628"/>
                    <a:pt x="1585" y="5736"/>
                    <a:pt x="1876" y="5795"/>
                  </a:cubicBezTo>
                  <a:cubicBezTo>
                    <a:pt x="3775" y="3223"/>
                    <a:pt x="3700" y="822"/>
                    <a:pt x="3700" y="822"/>
                  </a:cubicBezTo>
                  <a:lnTo>
                    <a:pt x="2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5638652" y="1224611"/>
              <a:ext cx="50291" cy="57793"/>
            </a:xfrm>
            <a:custGeom>
              <a:avLst/>
              <a:gdLst/>
              <a:ahLst/>
              <a:cxnLst/>
              <a:rect l="l" t="t" r="r" b="b"/>
              <a:pathLst>
                <a:path w="429" h="493" extrusionOk="0">
                  <a:moveTo>
                    <a:pt x="428" y="0"/>
                  </a:moveTo>
                  <a:lnTo>
                    <a:pt x="0" y="232"/>
                  </a:lnTo>
                  <a:lnTo>
                    <a:pt x="404" y="4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9" name="Google Shape;709;p32"/>
            <p:cNvSpPr/>
            <p:nvPr/>
          </p:nvSpPr>
          <p:spPr>
            <a:xfrm>
              <a:off x="5539713" y="632148"/>
              <a:ext cx="445113" cy="679451"/>
            </a:xfrm>
            <a:custGeom>
              <a:avLst/>
              <a:gdLst/>
              <a:ahLst/>
              <a:cxnLst/>
              <a:rect l="l" t="t" r="r" b="b"/>
              <a:pathLst>
                <a:path w="3797" h="5796" extrusionOk="0">
                  <a:moveTo>
                    <a:pt x="2984" y="1"/>
                  </a:moveTo>
                  <a:lnTo>
                    <a:pt x="1899" y="627"/>
                  </a:lnTo>
                  <a:lnTo>
                    <a:pt x="815" y="1253"/>
                  </a:lnTo>
                  <a:lnTo>
                    <a:pt x="75" y="2928"/>
                  </a:lnTo>
                  <a:cubicBezTo>
                    <a:pt x="75" y="2928"/>
                    <a:pt x="1" y="5413"/>
                    <a:pt x="1899" y="5795"/>
                  </a:cubicBezTo>
                  <a:cubicBezTo>
                    <a:pt x="3797" y="3223"/>
                    <a:pt x="3722" y="823"/>
                    <a:pt x="3722" y="823"/>
                  </a:cubicBezTo>
                  <a:lnTo>
                    <a:pt x="2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0" name="Google Shape;710;p32"/>
            <p:cNvSpPr/>
            <p:nvPr/>
          </p:nvSpPr>
          <p:spPr>
            <a:xfrm>
              <a:off x="5642052" y="787708"/>
              <a:ext cx="13129" cy="19108"/>
            </a:xfrm>
            <a:custGeom>
              <a:avLst/>
              <a:gdLst/>
              <a:ahLst/>
              <a:cxnLst/>
              <a:rect l="l" t="t" r="r" b="b"/>
              <a:pathLst>
                <a:path w="112" h="163" extrusionOk="0">
                  <a:moveTo>
                    <a:pt x="78" y="0"/>
                  </a:moveTo>
                  <a:cubicBezTo>
                    <a:pt x="72" y="0"/>
                    <a:pt x="64" y="3"/>
                    <a:pt x="57" y="7"/>
                  </a:cubicBezTo>
                  <a:cubicBezTo>
                    <a:pt x="25" y="25"/>
                    <a:pt x="0" y="72"/>
                    <a:pt x="0" y="114"/>
                  </a:cubicBezTo>
                  <a:cubicBezTo>
                    <a:pt x="0" y="144"/>
                    <a:pt x="14" y="162"/>
                    <a:pt x="34" y="162"/>
                  </a:cubicBezTo>
                  <a:cubicBezTo>
                    <a:pt x="41" y="162"/>
                    <a:pt x="49" y="160"/>
                    <a:pt x="57" y="155"/>
                  </a:cubicBezTo>
                  <a:cubicBezTo>
                    <a:pt x="87" y="137"/>
                    <a:pt x="112" y="90"/>
                    <a:pt x="112" y="50"/>
                  </a:cubicBezTo>
                  <a:cubicBezTo>
                    <a:pt x="112" y="18"/>
                    <a:pt x="98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1" name="Google Shape;711;p32"/>
            <p:cNvSpPr/>
            <p:nvPr/>
          </p:nvSpPr>
          <p:spPr>
            <a:xfrm>
              <a:off x="5571012" y="1059322"/>
              <a:ext cx="13247" cy="19108"/>
            </a:xfrm>
            <a:custGeom>
              <a:avLst/>
              <a:gdLst/>
              <a:ahLst/>
              <a:cxnLst/>
              <a:rect l="l" t="t" r="r" b="b"/>
              <a:pathLst>
                <a:path w="113" h="163" extrusionOk="0">
                  <a:moveTo>
                    <a:pt x="79" y="0"/>
                  </a:moveTo>
                  <a:cubicBezTo>
                    <a:pt x="72" y="0"/>
                    <a:pt x="65" y="3"/>
                    <a:pt x="57" y="7"/>
                  </a:cubicBezTo>
                  <a:cubicBezTo>
                    <a:pt x="25" y="25"/>
                    <a:pt x="1" y="73"/>
                    <a:pt x="1" y="113"/>
                  </a:cubicBezTo>
                  <a:cubicBezTo>
                    <a:pt x="1" y="144"/>
                    <a:pt x="14" y="162"/>
                    <a:pt x="35" y="162"/>
                  </a:cubicBezTo>
                  <a:cubicBezTo>
                    <a:pt x="41" y="162"/>
                    <a:pt x="49" y="160"/>
                    <a:pt x="57" y="156"/>
                  </a:cubicBezTo>
                  <a:cubicBezTo>
                    <a:pt x="87" y="138"/>
                    <a:pt x="112" y="91"/>
                    <a:pt x="112" y="49"/>
                  </a:cubicBezTo>
                  <a:cubicBezTo>
                    <a:pt x="112" y="19"/>
                    <a:pt x="98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5919762" y="958273"/>
              <a:ext cx="13247" cy="19108"/>
            </a:xfrm>
            <a:custGeom>
              <a:avLst/>
              <a:gdLst/>
              <a:ahLst/>
              <a:cxnLst/>
              <a:rect l="l" t="t" r="r" b="b"/>
              <a:pathLst>
                <a:path w="113" h="163" extrusionOk="0">
                  <a:moveTo>
                    <a:pt x="79" y="0"/>
                  </a:moveTo>
                  <a:cubicBezTo>
                    <a:pt x="72" y="0"/>
                    <a:pt x="65" y="2"/>
                    <a:pt x="57" y="7"/>
                  </a:cubicBezTo>
                  <a:cubicBezTo>
                    <a:pt x="25" y="25"/>
                    <a:pt x="1" y="72"/>
                    <a:pt x="1" y="114"/>
                  </a:cubicBezTo>
                  <a:cubicBezTo>
                    <a:pt x="1" y="144"/>
                    <a:pt x="15" y="162"/>
                    <a:pt x="35" y="162"/>
                  </a:cubicBezTo>
                  <a:cubicBezTo>
                    <a:pt x="42" y="162"/>
                    <a:pt x="49" y="160"/>
                    <a:pt x="57" y="155"/>
                  </a:cubicBezTo>
                  <a:cubicBezTo>
                    <a:pt x="87" y="138"/>
                    <a:pt x="112" y="90"/>
                    <a:pt x="112" y="49"/>
                  </a:cubicBezTo>
                  <a:cubicBezTo>
                    <a:pt x="112" y="18"/>
                    <a:pt x="98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5598209" y="1145366"/>
              <a:ext cx="13247" cy="19108"/>
            </a:xfrm>
            <a:custGeom>
              <a:avLst/>
              <a:gdLst/>
              <a:ahLst/>
              <a:cxnLst/>
              <a:rect l="l" t="t" r="r" b="b"/>
              <a:pathLst>
                <a:path w="113" h="163" extrusionOk="0">
                  <a:moveTo>
                    <a:pt x="78" y="1"/>
                  </a:moveTo>
                  <a:cubicBezTo>
                    <a:pt x="71" y="1"/>
                    <a:pt x="64" y="3"/>
                    <a:pt x="56" y="7"/>
                  </a:cubicBezTo>
                  <a:cubicBezTo>
                    <a:pt x="25" y="25"/>
                    <a:pt x="1" y="73"/>
                    <a:pt x="1" y="113"/>
                  </a:cubicBezTo>
                  <a:cubicBezTo>
                    <a:pt x="1" y="144"/>
                    <a:pt x="14" y="162"/>
                    <a:pt x="34" y="162"/>
                  </a:cubicBezTo>
                  <a:cubicBezTo>
                    <a:pt x="41" y="162"/>
                    <a:pt x="48" y="160"/>
                    <a:pt x="56" y="156"/>
                  </a:cubicBezTo>
                  <a:cubicBezTo>
                    <a:pt x="87" y="138"/>
                    <a:pt x="112" y="91"/>
                    <a:pt x="112" y="49"/>
                  </a:cubicBezTo>
                  <a:cubicBezTo>
                    <a:pt x="112" y="19"/>
                    <a:pt x="98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5652719" y="1224025"/>
              <a:ext cx="13247" cy="19108"/>
            </a:xfrm>
            <a:custGeom>
              <a:avLst/>
              <a:gdLst/>
              <a:ahLst/>
              <a:cxnLst/>
              <a:rect l="l" t="t" r="r" b="b"/>
              <a:pathLst>
                <a:path w="113" h="163" extrusionOk="0">
                  <a:moveTo>
                    <a:pt x="79" y="1"/>
                  </a:moveTo>
                  <a:cubicBezTo>
                    <a:pt x="72" y="1"/>
                    <a:pt x="65" y="3"/>
                    <a:pt x="57" y="8"/>
                  </a:cubicBezTo>
                  <a:cubicBezTo>
                    <a:pt x="25" y="24"/>
                    <a:pt x="1" y="73"/>
                    <a:pt x="1" y="113"/>
                  </a:cubicBezTo>
                  <a:cubicBezTo>
                    <a:pt x="1" y="145"/>
                    <a:pt x="14" y="162"/>
                    <a:pt x="35" y="162"/>
                  </a:cubicBezTo>
                  <a:cubicBezTo>
                    <a:pt x="41" y="162"/>
                    <a:pt x="49" y="160"/>
                    <a:pt x="57" y="156"/>
                  </a:cubicBezTo>
                  <a:cubicBezTo>
                    <a:pt x="87" y="138"/>
                    <a:pt x="112" y="90"/>
                    <a:pt x="112" y="49"/>
                  </a:cubicBezTo>
                  <a:cubicBezTo>
                    <a:pt x="112" y="19"/>
                    <a:pt x="9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5863493" y="1102813"/>
              <a:ext cx="13247" cy="19225"/>
            </a:xfrm>
            <a:custGeom>
              <a:avLst/>
              <a:gdLst/>
              <a:ahLst/>
              <a:cxnLst/>
              <a:rect l="l" t="t" r="r" b="b"/>
              <a:pathLst>
                <a:path w="113" h="164" extrusionOk="0">
                  <a:moveTo>
                    <a:pt x="79" y="1"/>
                  </a:moveTo>
                  <a:cubicBezTo>
                    <a:pt x="72" y="1"/>
                    <a:pt x="64" y="3"/>
                    <a:pt x="56" y="8"/>
                  </a:cubicBezTo>
                  <a:cubicBezTo>
                    <a:pt x="26" y="26"/>
                    <a:pt x="1" y="73"/>
                    <a:pt x="1" y="114"/>
                  </a:cubicBezTo>
                  <a:cubicBezTo>
                    <a:pt x="1" y="145"/>
                    <a:pt x="15" y="163"/>
                    <a:pt x="34" y="163"/>
                  </a:cubicBezTo>
                  <a:cubicBezTo>
                    <a:pt x="41" y="163"/>
                    <a:pt x="48" y="161"/>
                    <a:pt x="56" y="156"/>
                  </a:cubicBezTo>
                  <a:cubicBezTo>
                    <a:pt x="88" y="138"/>
                    <a:pt x="112" y="91"/>
                    <a:pt x="112" y="49"/>
                  </a:cubicBezTo>
                  <a:cubicBezTo>
                    <a:pt x="112" y="19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5757637" y="1277246"/>
              <a:ext cx="13247" cy="19108"/>
            </a:xfrm>
            <a:custGeom>
              <a:avLst/>
              <a:gdLst/>
              <a:ahLst/>
              <a:cxnLst/>
              <a:rect l="l" t="t" r="r" b="b"/>
              <a:pathLst>
                <a:path w="113" h="163" extrusionOk="0">
                  <a:moveTo>
                    <a:pt x="79" y="1"/>
                  </a:moveTo>
                  <a:cubicBezTo>
                    <a:pt x="72" y="1"/>
                    <a:pt x="65" y="3"/>
                    <a:pt x="57" y="7"/>
                  </a:cubicBezTo>
                  <a:cubicBezTo>
                    <a:pt x="26" y="24"/>
                    <a:pt x="1" y="73"/>
                    <a:pt x="1" y="113"/>
                  </a:cubicBezTo>
                  <a:cubicBezTo>
                    <a:pt x="1" y="144"/>
                    <a:pt x="15" y="162"/>
                    <a:pt x="35" y="162"/>
                  </a:cubicBezTo>
                  <a:cubicBezTo>
                    <a:pt x="42" y="162"/>
                    <a:pt x="49" y="160"/>
                    <a:pt x="57" y="156"/>
                  </a:cubicBezTo>
                  <a:cubicBezTo>
                    <a:pt x="88" y="138"/>
                    <a:pt x="112" y="90"/>
                    <a:pt x="112" y="49"/>
                  </a:cubicBezTo>
                  <a:cubicBezTo>
                    <a:pt x="112" y="19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5919762" y="694044"/>
              <a:ext cx="13247" cy="19108"/>
            </a:xfrm>
            <a:custGeom>
              <a:avLst/>
              <a:gdLst/>
              <a:ahLst/>
              <a:cxnLst/>
              <a:rect l="l" t="t" r="r" b="b"/>
              <a:pathLst>
                <a:path w="113" h="163" extrusionOk="0">
                  <a:moveTo>
                    <a:pt x="79" y="1"/>
                  </a:moveTo>
                  <a:cubicBezTo>
                    <a:pt x="72" y="1"/>
                    <a:pt x="65" y="3"/>
                    <a:pt x="57" y="7"/>
                  </a:cubicBezTo>
                  <a:cubicBezTo>
                    <a:pt x="25" y="25"/>
                    <a:pt x="1" y="73"/>
                    <a:pt x="1" y="114"/>
                  </a:cubicBezTo>
                  <a:cubicBezTo>
                    <a:pt x="1" y="145"/>
                    <a:pt x="15" y="163"/>
                    <a:pt x="35" y="163"/>
                  </a:cubicBezTo>
                  <a:cubicBezTo>
                    <a:pt x="42" y="163"/>
                    <a:pt x="49" y="161"/>
                    <a:pt x="57" y="156"/>
                  </a:cubicBezTo>
                  <a:cubicBezTo>
                    <a:pt x="87" y="138"/>
                    <a:pt x="112" y="91"/>
                    <a:pt x="112" y="49"/>
                  </a:cubicBezTo>
                  <a:cubicBezTo>
                    <a:pt x="112" y="19"/>
                    <a:pt x="9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5598209" y="879379"/>
              <a:ext cx="13247" cy="18991"/>
            </a:xfrm>
            <a:custGeom>
              <a:avLst/>
              <a:gdLst/>
              <a:ahLst/>
              <a:cxnLst/>
              <a:rect l="l" t="t" r="r" b="b"/>
              <a:pathLst>
                <a:path w="113" h="162" extrusionOk="0">
                  <a:moveTo>
                    <a:pt x="79" y="0"/>
                  </a:moveTo>
                  <a:cubicBezTo>
                    <a:pt x="72" y="0"/>
                    <a:pt x="64" y="3"/>
                    <a:pt x="56" y="7"/>
                  </a:cubicBezTo>
                  <a:cubicBezTo>
                    <a:pt x="25" y="24"/>
                    <a:pt x="1" y="73"/>
                    <a:pt x="1" y="113"/>
                  </a:cubicBezTo>
                  <a:cubicBezTo>
                    <a:pt x="1" y="143"/>
                    <a:pt x="14" y="162"/>
                    <a:pt x="34" y="162"/>
                  </a:cubicBezTo>
                  <a:cubicBezTo>
                    <a:pt x="41" y="162"/>
                    <a:pt x="48" y="160"/>
                    <a:pt x="56" y="155"/>
                  </a:cubicBezTo>
                  <a:cubicBezTo>
                    <a:pt x="87" y="138"/>
                    <a:pt x="112" y="90"/>
                    <a:pt x="112" y="49"/>
                  </a:cubicBezTo>
                  <a:cubicBezTo>
                    <a:pt x="112" y="18"/>
                    <a:pt x="99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5560579" y="980194"/>
              <a:ext cx="13247" cy="19225"/>
            </a:xfrm>
            <a:custGeom>
              <a:avLst/>
              <a:gdLst/>
              <a:ahLst/>
              <a:cxnLst/>
              <a:rect l="l" t="t" r="r" b="b"/>
              <a:pathLst>
                <a:path w="113" h="164" extrusionOk="0">
                  <a:moveTo>
                    <a:pt x="78" y="1"/>
                  </a:moveTo>
                  <a:cubicBezTo>
                    <a:pt x="71" y="1"/>
                    <a:pt x="64" y="3"/>
                    <a:pt x="56" y="8"/>
                  </a:cubicBezTo>
                  <a:cubicBezTo>
                    <a:pt x="25" y="26"/>
                    <a:pt x="1" y="73"/>
                    <a:pt x="1" y="115"/>
                  </a:cubicBezTo>
                  <a:cubicBezTo>
                    <a:pt x="1" y="145"/>
                    <a:pt x="14" y="163"/>
                    <a:pt x="34" y="163"/>
                  </a:cubicBezTo>
                  <a:cubicBezTo>
                    <a:pt x="41" y="163"/>
                    <a:pt x="48" y="161"/>
                    <a:pt x="56" y="156"/>
                  </a:cubicBezTo>
                  <a:cubicBezTo>
                    <a:pt x="86" y="138"/>
                    <a:pt x="112" y="91"/>
                    <a:pt x="112" y="50"/>
                  </a:cubicBezTo>
                  <a:cubicBezTo>
                    <a:pt x="112" y="19"/>
                    <a:pt x="98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5723173" y="742459"/>
              <a:ext cx="13247" cy="18991"/>
            </a:xfrm>
            <a:custGeom>
              <a:avLst/>
              <a:gdLst/>
              <a:ahLst/>
              <a:cxnLst/>
              <a:rect l="l" t="t" r="r" b="b"/>
              <a:pathLst>
                <a:path w="113" h="162" extrusionOk="0">
                  <a:moveTo>
                    <a:pt x="79" y="1"/>
                  </a:moveTo>
                  <a:cubicBezTo>
                    <a:pt x="72" y="1"/>
                    <a:pt x="65" y="3"/>
                    <a:pt x="57" y="8"/>
                  </a:cubicBezTo>
                  <a:cubicBezTo>
                    <a:pt x="26" y="25"/>
                    <a:pt x="1" y="73"/>
                    <a:pt x="1" y="114"/>
                  </a:cubicBezTo>
                  <a:cubicBezTo>
                    <a:pt x="1" y="144"/>
                    <a:pt x="15" y="162"/>
                    <a:pt x="35" y="162"/>
                  </a:cubicBezTo>
                  <a:cubicBezTo>
                    <a:pt x="41" y="162"/>
                    <a:pt x="49" y="160"/>
                    <a:pt x="57" y="155"/>
                  </a:cubicBezTo>
                  <a:cubicBezTo>
                    <a:pt x="88" y="138"/>
                    <a:pt x="112" y="90"/>
                    <a:pt x="112" y="49"/>
                  </a:cubicBezTo>
                  <a:cubicBezTo>
                    <a:pt x="112" y="19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5876036" y="654422"/>
              <a:ext cx="13247" cy="18991"/>
            </a:xfrm>
            <a:custGeom>
              <a:avLst/>
              <a:gdLst/>
              <a:ahLst/>
              <a:cxnLst/>
              <a:rect l="l" t="t" r="r" b="b"/>
              <a:pathLst>
                <a:path w="113" h="162" extrusionOk="0">
                  <a:moveTo>
                    <a:pt x="79" y="1"/>
                  </a:moveTo>
                  <a:cubicBezTo>
                    <a:pt x="72" y="1"/>
                    <a:pt x="65" y="3"/>
                    <a:pt x="57" y="8"/>
                  </a:cubicBezTo>
                  <a:cubicBezTo>
                    <a:pt x="26" y="24"/>
                    <a:pt x="1" y="73"/>
                    <a:pt x="1" y="113"/>
                  </a:cubicBezTo>
                  <a:cubicBezTo>
                    <a:pt x="1" y="144"/>
                    <a:pt x="15" y="162"/>
                    <a:pt x="35" y="162"/>
                  </a:cubicBezTo>
                  <a:cubicBezTo>
                    <a:pt x="42" y="162"/>
                    <a:pt x="49" y="160"/>
                    <a:pt x="57" y="155"/>
                  </a:cubicBezTo>
                  <a:cubicBezTo>
                    <a:pt x="88" y="138"/>
                    <a:pt x="112" y="90"/>
                    <a:pt x="112" y="49"/>
                  </a:cubicBezTo>
                  <a:cubicBezTo>
                    <a:pt x="112" y="19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5808983" y="692286"/>
              <a:ext cx="13247" cy="19225"/>
            </a:xfrm>
            <a:custGeom>
              <a:avLst/>
              <a:gdLst/>
              <a:ahLst/>
              <a:cxnLst/>
              <a:rect l="l" t="t" r="r" b="b"/>
              <a:pathLst>
                <a:path w="113" h="164" extrusionOk="0">
                  <a:moveTo>
                    <a:pt x="79" y="1"/>
                  </a:moveTo>
                  <a:cubicBezTo>
                    <a:pt x="72" y="1"/>
                    <a:pt x="64" y="3"/>
                    <a:pt x="56" y="8"/>
                  </a:cubicBezTo>
                  <a:cubicBezTo>
                    <a:pt x="26" y="26"/>
                    <a:pt x="1" y="73"/>
                    <a:pt x="1" y="115"/>
                  </a:cubicBezTo>
                  <a:cubicBezTo>
                    <a:pt x="1" y="145"/>
                    <a:pt x="15" y="163"/>
                    <a:pt x="34" y="163"/>
                  </a:cubicBezTo>
                  <a:cubicBezTo>
                    <a:pt x="41" y="163"/>
                    <a:pt x="48" y="161"/>
                    <a:pt x="56" y="156"/>
                  </a:cubicBezTo>
                  <a:cubicBezTo>
                    <a:pt x="88" y="138"/>
                    <a:pt x="112" y="91"/>
                    <a:pt x="112" y="51"/>
                  </a:cubicBezTo>
                  <a:cubicBezTo>
                    <a:pt x="112" y="2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5642052" y="749375"/>
              <a:ext cx="303854" cy="514394"/>
            </a:xfrm>
            <a:custGeom>
              <a:avLst/>
              <a:gdLst/>
              <a:ahLst/>
              <a:cxnLst/>
              <a:rect l="l" t="t" r="r" b="b"/>
              <a:pathLst>
                <a:path w="2592" h="4388" extrusionOk="0">
                  <a:moveTo>
                    <a:pt x="2515" y="0"/>
                  </a:moveTo>
                  <a:cubicBezTo>
                    <a:pt x="2518" y="69"/>
                    <a:pt x="2528" y="464"/>
                    <a:pt x="2407" y="1079"/>
                  </a:cubicBezTo>
                  <a:cubicBezTo>
                    <a:pt x="2399" y="1119"/>
                    <a:pt x="2390" y="1160"/>
                    <a:pt x="2381" y="1202"/>
                  </a:cubicBezTo>
                  <a:cubicBezTo>
                    <a:pt x="2361" y="1299"/>
                    <a:pt x="2336" y="1400"/>
                    <a:pt x="2308" y="1506"/>
                  </a:cubicBezTo>
                  <a:cubicBezTo>
                    <a:pt x="2280" y="1615"/>
                    <a:pt x="2247" y="1728"/>
                    <a:pt x="2211" y="1845"/>
                  </a:cubicBezTo>
                  <a:cubicBezTo>
                    <a:pt x="2159" y="2009"/>
                    <a:pt x="2099" y="2182"/>
                    <a:pt x="2030" y="2362"/>
                  </a:cubicBezTo>
                  <a:cubicBezTo>
                    <a:pt x="1878" y="2753"/>
                    <a:pt x="1679" y="3177"/>
                    <a:pt x="1419" y="3625"/>
                  </a:cubicBezTo>
                  <a:cubicBezTo>
                    <a:pt x="1287" y="3852"/>
                    <a:pt x="1140" y="4085"/>
                    <a:pt x="976" y="4322"/>
                  </a:cubicBezTo>
                  <a:cubicBezTo>
                    <a:pt x="876" y="4294"/>
                    <a:pt x="785" y="4259"/>
                    <a:pt x="699" y="4221"/>
                  </a:cubicBezTo>
                  <a:cubicBezTo>
                    <a:pt x="402" y="4090"/>
                    <a:pt x="175" y="3900"/>
                    <a:pt x="0" y="3684"/>
                  </a:cubicBezTo>
                  <a:lnTo>
                    <a:pt x="0" y="3684"/>
                  </a:lnTo>
                  <a:cubicBezTo>
                    <a:pt x="181" y="3927"/>
                    <a:pt x="423" y="4142"/>
                    <a:pt x="749" y="4287"/>
                  </a:cubicBezTo>
                  <a:cubicBezTo>
                    <a:pt x="836" y="4326"/>
                    <a:pt x="927" y="4361"/>
                    <a:pt x="1026" y="4388"/>
                  </a:cubicBezTo>
                  <a:cubicBezTo>
                    <a:pt x="1191" y="4151"/>
                    <a:pt x="1338" y="3918"/>
                    <a:pt x="1470" y="3691"/>
                  </a:cubicBezTo>
                  <a:cubicBezTo>
                    <a:pt x="1730" y="3243"/>
                    <a:pt x="1928" y="2819"/>
                    <a:pt x="2080" y="2428"/>
                  </a:cubicBezTo>
                  <a:cubicBezTo>
                    <a:pt x="2150" y="2248"/>
                    <a:pt x="2210" y="2076"/>
                    <a:pt x="2262" y="1911"/>
                  </a:cubicBezTo>
                  <a:cubicBezTo>
                    <a:pt x="2298" y="1794"/>
                    <a:pt x="2330" y="1681"/>
                    <a:pt x="2358" y="1572"/>
                  </a:cubicBezTo>
                  <a:cubicBezTo>
                    <a:pt x="2387" y="1467"/>
                    <a:pt x="2411" y="1365"/>
                    <a:pt x="2432" y="1268"/>
                  </a:cubicBezTo>
                  <a:cubicBezTo>
                    <a:pt x="2441" y="1227"/>
                    <a:pt x="2450" y="1185"/>
                    <a:pt x="2457" y="1145"/>
                  </a:cubicBezTo>
                  <a:cubicBezTo>
                    <a:pt x="2591" y="468"/>
                    <a:pt x="2566" y="55"/>
                    <a:pt x="2566" y="5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5602664" y="611634"/>
              <a:ext cx="286856" cy="167401"/>
            </a:xfrm>
            <a:custGeom>
              <a:avLst/>
              <a:gdLst/>
              <a:ahLst/>
              <a:cxnLst/>
              <a:rect l="l" t="t" r="r" b="b"/>
              <a:pathLst>
                <a:path w="2447" h="1428" extrusionOk="0">
                  <a:moveTo>
                    <a:pt x="2170" y="1"/>
                  </a:moveTo>
                  <a:lnTo>
                    <a:pt x="1" y="1253"/>
                  </a:lnTo>
                  <a:lnTo>
                    <a:pt x="278" y="1428"/>
                  </a:lnTo>
                  <a:lnTo>
                    <a:pt x="2447" y="176"/>
                  </a:lnTo>
                  <a:lnTo>
                    <a:pt x="21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5516150" y="758519"/>
              <a:ext cx="119103" cy="216988"/>
            </a:xfrm>
            <a:custGeom>
              <a:avLst/>
              <a:gdLst/>
              <a:ahLst/>
              <a:cxnLst/>
              <a:rect l="l" t="t" r="r" b="b"/>
              <a:pathLst>
                <a:path w="1016" h="1851" extrusionOk="0">
                  <a:moveTo>
                    <a:pt x="739" y="0"/>
                  </a:moveTo>
                  <a:lnTo>
                    <a:pt x="0" y="1676"/>
                  </a:lnTo>
                  <a:lnTo>
                    <a:pt x="276" y="1850"/>
                  </a:lnTo>
                  <a:lnTo>
                    <a:pt x="1016" y="175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5581563" y="819242"/>
              <a:ext cx="319445" cy="304205"/>
            </a:xfrm>
            <a:custGeom>
              <a:avLst/>
              <a:gdLst/>
              <a:ahLst/>
              <a:cxnLst/>
              <a:rect l="l" t="t" r="r" b="b"/>
              <a:pathLst>
                <a:path w="2725" h="2595" extrusionOk="0">
                  <a:moveTo>
                    <a:pt x="556" y="0"/>
                  </a:moveTo>
                  <a:lnTo>
                    <a:pt x="181" y="837"/>
                  </a:lnTo>
                  <a:lnTo>
                    <a:pt x="2" y="1237"/>
                  </a:lnTo>
                  <a:cubicBezTo>
                    <a:pt x="2" y="1237"/>
                    <a:pt x="1" y="1275"/>
                    <a:pt x="1" y="1341"/>
                  </a:cubicBezTo>
                  <a:lnTo>
                    <a:pt x="2171" y="2595"/>
                  </a:lnTo>
                  <a:cubicBezTo>
                    <a:pt x="2319" y="2305"/>
                    <a:pt x="2444" y="2027"/>
                    <a:pt x="2546" y="1766"/>
                  </a:cubicBezTo>
                  <a:cubicBezTo>
                    <a:pt x="2614" y="1587"/>
                    <a:pt x="2674" y="1417"/>
                    <a:pt x="2725" y="1252"/>
                  </a:cubicBezTo>
                  <a:lnTo>
                    <a:pt x="5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5581563" y="976443"/>
              <a:ext cx="254618" cy="221091"/>
            </a:xfrm>
            <a:custGeom>
              <a:avLst/>
              <a:gdLst/>
              <a:ahLst/>
              <a:cxnLst/>
              <a:rect l="l" t="t" r="r" b="b"/>
              <a:pathLst>
                <a:path w="2172" h="1886" extrusionOk="0">
                  <a:moveTo>
                    <a:pt x="1" y="0"/>
                  </a:moveTo>
                  <a:cubicBezTo>
                    <a:pt x="1" y="161"/>
                    <a:pt x="15" y="490"/>
                    <a:pt x="110" y="862"/>
                  </a:cubicBezTo>
                  <a:cubicBezTo>
                    <a:pt x="114" y="876"/>
                    <a:pt x="119" y="891"/>
                    <a:pt x="122" y="907"/>
                  </a:cubicBezTo>
                  <a:lnTo>
                    <a:pt x="1818" y="1885"/>
                  </a:lnTo>
                  <a:cubicBezTo>
                    <a:pt x="1859" y="1819"/>
                    <a:pt x="1898" y="1752"/>
                    <a:pt x="1935" y="1688"/>
                  </a:cubicBezTo>
                  <a:cubicBezTo>
                    <a:pt x="2022" y="1540"/>
                    <a:pt x="2098" y="1395"/>
                    <a:pt x="2172" y="12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5646624" y="764849"/>
              <a:ext cx="277946" cy="201397"/>
            </a:xfrm>
            <a:custGeom>
              <a:avLst/>
              <a:gdLst/>
              <a:ahLst/>
              <a:cxnLst/>
              <a:rect l="l" t="t" r="r" b="b"/>
              <a:pathLst>
                <a:path w="2371" h="1718" extrusionOk="0">
                  <a:moveTo>
                    <a:pt x="751" y="0"/>
                  </a:moveTo>
                  <a:lnTo>
                    <a:pt x="200" y="318"/>
                  </a:lnTo>
                  <a:lnTo>
                    <a:pt x="19" y="422"/>
                  </a:lnTo>
                  <a:lnTo>
                    <a:pt x="1" y="464"/>
                  </a:lnTo>
                  <a:lnTo>
                    <a:pt x="2170" y="1717"/>
                  </a:lnTo>
                  <a:cubicBezTo>
                    <a:pt x="2171" y="1715"/>
                    <a:pt x="2171" y="1714"/>
                    <a:pt x="2172" y="1713"/>
                  </a:cubicBezTo>
                  <a:cubicBezTo>
                    <a:pt x="2208" y="1596"/>
                    <a:pt x="2241" y="1482"/>
                    <a:pt x="2269" y="1374"/>
                  </a:cubicBezTo>
                  <a:cubicBezTo>
                    <a:pt x="2297" y="1268"/>
                    <a:pt x="2322" y="1167"/>
                    <a:pt x="2342" y="1070"/>
                  </a:cubicBezTo>
                  <a:cubicBezTo>
                    <a:pt x="2351" y="1028"/>
                    <a:pt x="2360" y="987"/>
                    <a:pt x="2368" y="947"/>
                  </a:cubicBezTo>
                  <a:cubicBezTo>
                    <a:pt x="2369" y="943"/>
                    <a:pt x="2369" y="939"/>
                    <a:pt x="2370" y="936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5734544" y="683376"/>
              <a:ext cx="203976" cy="191198"/>
            </a:xfrm>
            <a:custGeom>
              <a:avLst/>
              <a:gdLst/>
              <a:ahLst/>
              <a:cxnLst/>
              <a:rect l="l" t="t" r="r" b="b"/>
              <a:pathLst>
                <a:path w="1740" h="1631" extrusionOk="0">
                  <a:moveTo>
                    <a:pt x="1205" y="0"/>
                  </a:moveTo>
                  <a:lnTo>
                    <a:pt x="994" y="122"/>
                  </a:lnTo>
                  <a:lnTo>
                    <a:pt x="839" y="211"/>
                  </a:lnTo>
                  <a:lnTo>
                    <a:pt x="654" y="319"/>
                  </a:lnTo>
                  <a:lnTo>
                    <a:pt x="344" y="497"/>
                  </a:lnTo>
                  <a:lnTo>
                    <a:pt x="237" y="559"/>
                  </a:lnTo>
                  <a:lnTo>
                    <a:pt x="1" y="696"/>
                  </a:lnTo>
                  <a:lnTo>
                    <a:pt x="1620" y="1631"/>
                  </a:lnTo>
                  <a:cubicBezTo>
                    <a:pt x="1739" y="1023"/>
                    <a:pt x="1729" y="631"/>
                    <a:pt x="1726" y="563"/>
                  </a:cubicBezTo>
                  <a:lnTo>
                    <a:pt x="1205" y="0"/>
                  </a:lnTo>
                  <a:close/>
                </a:path>
              </a:pathLst>
            </a:custGeom>
            <a:solidFill>
              <a:srgbClr val="EF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5734544" y="683376"/>
              <a:ext cx="203976" cy="191198"/>
            </a:xfrm>
            <a:custGeom>
              <a:avLst/>
              <a:gdLst/>
              <a:ahLst/>
              <a:cxnLst/>
              <a:rect l="l" t="t" r="r" b="b"/>
              <a:pathLst>
                <a:path w="1740" h="1631" extrusionOk="0">
                  <a:moveTo>
                    <a:pt x="1205" y="0"/>
                  </a:moveTo>
                  <a:lnTo>
                    <a:pt x="994" y="122"/>
                  </a:lnTo>
                  <a:lnTo>
                    <a:pt x="839" y="211"/>
                  </a:lnTo>
                  <a:lnTo>
                    <a:pt x="654" y="319"/>
                  </a:lnTo>
                  <a:lnTo>
                    <a:pt x="344" y="497"/>
                  </a:lnTo>
                  <a:lnTo>
                    <a:pt x="237" y="559"/>
                  </a:lnTo>
                  <a:lnTo>
                    <a:pt x="1" y="696"/>
                  </a:lnTo>
                  <a:lnTo>
                    <a:pt x="1620" y="1631"/>
                  </a:lnTo>
                  <a:cubicBezTo>
                    <a:pt x="1739" y="1023"/>
                    <a:pt x="1729" y="631"/>
                    <a:pt x="1726" y="563"/>
                  </a:cubicBezTo>
                  <a:lnTo>
                    <a:pt x="1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5595864" y="1082650"/>
              <a:ext cx="198935" cy="173497"/>
            </a:xfrm>
            <a:custGeom>
              <a:avLst/>
              <a:gdLst/>
              <a:ahLst/>
              <a:cxnLst/>
              <a:rect l="l" t="t" r="r" b="b"/>
              <a:pathLst>
                <a:path w="1697" h="1480" extrusionOk="0">
                  <a:moveTo>
                    <a:pt x="0" y="1"/>
                  </a:moveTo>
                  <a:lnTo>
                    <a:pt x="0" y="1"/>
                  </a:lnTo>
                  <a:cubicBezTo>
                    <a:pt x="77" y="279"/>
                    <a:pt x="198" y="577"/>
                    <a:pt x="394" y="842"/>
                  </a:cubicBezTo>
                  <a:cubicBezTo>
                    <a:pt x="569" y="1057"/>
                    <a:pt x="796" y="1247"/>
                    <a:pt x="1093" y="1379"/>
                  </a:cubicBezTo>
                  <a:cubicBezTo>
                    <a:pt x="1179" y="1417"/>
                    <a:pt x="1270" y="1451"/>
                    <a:pt x="1370" y="1479"/>
                  </a:cubicBezTo>
                  <a:cubicBezTo>
                    <a:pt x="1487" y="1310"/>
                    <a:pt x="1595" y="1143"/>
                    <a:pt x="1696" y="9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5595864" y="1082650"/>
              <a:ext cx="198935" cy="173497"/>
            </a:xfrm>
            <a:custGeom>
              <a:avLst/>
              <a:gdLst/>
              <a:ahLst/>
              <a:cxnLst/>
              <a:rect l="l" t="t" r="r" b="b"/>
              <a:pathLst>
                <a:path w="1697" h="1480" extrusionOk="0">
                  <a:moveTo>
                    <a:pt x="0" y="1"/>
                  </a:moveTo>
                  <a:lnTo>
                    <a:pt x="0" y="1"/>
                  </a:lnTo>
                  <a:cubicBezTo>
                    <a:pt x="77" y="279"/>
                    <a:pt x="198" y="577"/>
                    <a:pt x="394" y="842"/>
                  </a:cubicBezTo>
                  <a:cubicBezTo>
                    <a:pt x="569" y="1057"/>
                    <a:pt x="796" y="1247"/>
                    <a:pt x="1093" y="1379"/>
                  </a:cubicBezTo>
                  <a:cubicBezTo>
                    <a:pt x="1179" y="1417"/>
                    <a:pt x="1270" y="1451"/>
                    <a:pt x="1370" y="1479"/>
                  </a:cubicBezTo>
                  <a:cubicBezTo>
                    <a:pt x="1487" y="1310"/>
                    <a:pt x="1595" y="1143"/>
                    <a:pt x="1696" y="9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733" name="Google Shape;733;p32"/>
          <p:cNvGrpSpPr/>
          <p:nvPr/>
        </p:nvGrpSpPr>
        <p:grpSpPr>
          <a:xfrm>
            <a:off x="333839" y="391060"/>
            <a:ext cx="536748" cy="599601"/>
            <a:chOff x="-1981011" y="3336622"/>
            <a:chExt cx="536748" cy="599601"/>
          </a:xfrm>
        </p:grpSpPr>
        <p:sp>
          <p:nvSpPr>
            <p:cNvPr id="734" name="Google Shape;734;p32"/>
            <p:cNvSpPr/>
            <p:nvPr/>
          </p:nvSpPr>
          <p:spPr>
            <a:xfrm>
              <a:off x="-1763871" y="3680199"/>
              <a:ext cx="26291" cy="17747"/>
            </a:xfrm>
            <a:custGeom>
              <a:avLst/>
              <a:gdLst/>
              <a:ahLst/>
              <a:cxnLst/>
              <a:rect l="l" t="t" r="r" b="b"/>
              <a:pathLst>
                <a:path w="320" h="216" extrusionOk="0">
                  <a:moveTo>
                    <a:pt x="50" y="1"/>
                  </a:moveTo>
                  <a:cubicBezTo>
                    <a:pt x="35" y="1"/>
                    <a:pt x="21" y="8"/>
                    <a:pt x="13" y="22"/>
                  </a:cubicBezTo>
                  <a:cubicBezTo>
                    <a:pt x="1" y="42"/>
                    <a:pt x="7" y="68"/>
                    <a:pt x="28" y="80"/>
                  </a:cubicBezTo>
                  <a:lnTo>
                    <a:pt x="248" y="210"/>
                  </a:lnTo>
                  <a:cubicBezTo>
                    <a:pt x="255" y="214"/>
                    <a:pt x="263" y="215"/>
                    <a:pt x="271" y="215"/>
                  </a:cubicBezTo>
                  <a:cubicBezTo>
                    <a:pt x="285" y="215"/>
                    <a:pt x="299" y="209"/>
                    <a:pt x="307" y="195"/>
                  </a:cubicBezTo>
                  <a:cubicBezTo>
                    <a:pt x="319" y="175"/>
                    <a:pt x="312" y="148"/>
                    <a:pt x="292" y="137"/>
                  </a:cubicBezTo>
                  <a:lnTo>
                    <a:pt x="70" y="6"/>
                  </a:lnTo>
                  <a:cubicBezTo>
                    <a:pt x="64" y="2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-1788272" y="3537083"/>
              <a:ext cx="26373" cy="17664"/>
            </a:xfrm>
            <a:custGeom>
              <a:avLst/>
              <a:gdLst/>
              <a:ahLst/>
              <a:cxnLst/>
              <a:rect l="l" t="t" r="r" b="b"/>
              <a:pathLst>
                <a:path w="321" h="215" extrusionOk="0">
                  <a:moveTo>
                    <a:pt x="272" y="1"/>
                  </a:moveTo>
                  <a:cubicBezTo>
                    <a:pt x="264" y="1"/>
                    <a:pt x="256" y="3"/>
                    <a:pt x="249" y="7"/>
                  </a:cubicBezTo>
                  <a:lnTo>
                    <a:pt x="27" y="135"/>
                  </a:lnTo>
                  <a:cubicBezTo>
                    <a:pt x="7" y="147"/>
                    <a:pt x="0" y="173"/>
                    <a:pt x="12" y="193"/>
                  </a:cubicBezTo>
                  <a:cubicBezTo>
                    <a:pt x="19" y="208"/>
                    <a:pt x="34" y="214"/>
                    <a:pt x="49" y="214"/>
                  </a:cubicBezTo>
                  <a:cubicBezTo>
                    <a:pt x="57" y="214"/>
                    <a:pt x="63" y="213"/>
                    <a:pt x="70" y="209"/>
                  </a:cubicBezTo>
                  <a:lnTo>
                    <a:pt x="292" y="80"/>
                  </a:lnTo>
                  <a:cubicBezTo>
                    <a:pt x="312" y="69"/>
                    <a:pt x="320" y="43"/>
                    <a:pt x="308" y="23"/>
                  </a:cubicBezTo>
                  <a:cubicBezTo>
                    <a:pt x="300" y="9"/>
                    <a:pt x="286" y="1"/>
                    <a:pt x="272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-1981011" y="3336622"/>
              <a:ext cx="454756" cy="585472"/>
            </a:xfrm>
            <a:custGeom>
              <a:avLst/>
              <a:gdLst/>
              <a:ahLst/>
              <a:cxnLst/>
              <a:rect l="l" t="t" r="r" b="b"/>
              <a:pathLst>
                <a:path w="5535" h="7126" extrusionOk="0">
                  <a:moveTo>
                    <a:pt x="3716" y="1"/>
                  </a:moveTo>
                  <a:cubicBezTo>
                    <a:pt x="3371" y="1"/>
                    <a:pt x="2982" y="113"/>
                    <a:pt x="2569" y="351"/>
                  </a:cubicBezTo>
                  <a:cubicBezTo>
                    <a:pt x="1150" y="1170"/>
                    <a:pt x="1" y="3162"/>
                    <a:pt x="1" y="4799"/>
                  </a:cubicBezTo>
                  <a:cubicBezTo>
                    <a:pt x="1" y="5618"/>
                    <a:pt x="289" y="6193"/>
                    <a:pt x="753" y="6463"/>
                  </a:cubicBezTo>
                  <a:lnTo>
                    <a:pt x="1901" y="7126"/>
                  </a:lnTo>
                  <a:lnTo>
                    <a:pt x="5534" y="835"/>
                  </a:lnTo>
                  <a:lnTo>
                    <a:pt x="4386" y="171"/>
                  </a:lnTo>
                  <a:cubicBezTo>
                    <a:pt x="4191" y="59"/>
                    <a:pt x="3965" y="1"/>
                    <a:pt x="3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-1907481" y="3391174"/>
              <a:ext cx="463218" cy="545049"/>
            </a:xfrm>
            <a:custGeom>
              <a:avLst/>
              <a:gdLst/>
              <a:ahLst/>
              <a:cxnLst/>
              <a:rect l="l" t="t" r="r" b="b"/>
              <a:pathLst>
                <a:path w="5638" h="6634" extrusionOk="0">
                  <a:moveTo>
                    <a:pt x="3968" y="1"/>
                  </a:moveTo>
                  <a:cubicBezTo>
                    <a:pt x="3006" y="1"/>
                    <a:pt x="1806" y="880"/>
                    <a:pt x="1003" y="2268"/>
                  </a:cubicBezTo>
                  <a:cubicBezTo>
                    <a:pt x="1" y="4006"/>
                    <a:pt x="1" y="5883"/>
                    <a:pt x="1003" y="6463"/>
                  </a:cubicBezTo>
                  <a:cubicBezTo>
                    <a:pt x="1204" y="6579"/>
                    <a:pt x="1430" y="6634"/>
                    <a:pt x="1670" y="6634"/>
                  </a:cubicBezTo>
                  <a:cubicBezTo>
                    <a:pt x="2632" y="6634"/>
                    <a:pt x="3833" y="5755"/>
                    <a:pt x="4636" y="4365"/>
                  </a:cubicBezTo>
                  <a:cubicBezTo>
                    <a:pt x="5638" y="2629"/>
                    <a:pt x="5638" y="752"/>
                    <a:pt x="4636" y="172"/>
                  </a:cubicBezTo>
                  <a:cubicBezTo>
                    <a:pt x="4435" y="56"/>
                    <a:pt x="4209" y="1"/>
                    <a:pt x="3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-1785068" y="3457884"/>
              <a:ext cx="249684" cy="396176"/>
            </a:xfrm>
            <a:custGeom>
              <a:avLst/>
              <a:gdLst/>
              <a:ahLst/>
              <a:cxnLst/>
              <a:rect l="l" t="t" r="r" b="b"/>
              <a:pathLst>
                <a:path w="3039" h="4822" extrusionOk="0">
                  <a:moveTo>
                    <a:pt x="3039" y="0"/>
                  </a:moveTo>
                  <a:lnTo>
                    <a:pt x="2156" y="511"/>
                  </a:lnTo>
                  <a:lnTo>
                    <a:pt x="1333" y="3345"/>
                  </a:lnTo>
                  <a:lnTo>
                    <a:pt x="884" y="2313"/>
                  </a:lnTo>
                  <a:lnTo>
                    <a:pt x="1" y="2822"/>
                  </a:lnTo>
                  <a:lnTo>
                    <a:pt x="872" y="4821"/>
                  </a:lnTo>
                  <a:lnTo>
                    <a:pt x="912" y="4799"/>
                  </a:lnTo>
                  <a:lnTo>
                    <a:pt x="1755" y="4312"/>
                  </a:lnTo>
                  <a:lnTo>
                    <a:pt x="1794" y="4288"/>
                  </a:lnTo>
                  <a:lnTo>
                    <a:pt x="3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6F31CA-F0EE-9F13-83F3-BCEAC046B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394" y="246246"/>
            <a:ext cx="585810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35385A-D03D-6F78-CDB0-B48E6B968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735" y="3102283"/>
            <a:ext cx="6200079" cy="1794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86FE67-E908-4512-E2CE-3A6E6D1F8D98}"/>
              </a:ext>
            </a:extLst>
          </p:cNvPr>
          <p:cNvSpPr txBox="1"/>
          <p:nvPr/>
        </p:nvSpPr>
        <p:spPr>
          <a:xfrm>
            <a:off x="4107141" y="4897254"/>
            <a:ext cx="1371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err="1">
                <a:latin typeface="Nunito" pitchFamily="2" charset="0"/>
              </a:rPr>
              <a:t>Netflow</a:t>
            </a:r>
            <a:endParaRPr lang="en-US" i="1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408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86FE67-E908-4512-E2CE-3A6E6D1F8D98}"/>
              </a:ext>
            </a:extLst>
          </p:cNvPr>
          <p:cNvSpPr txBox="1"/>
          <p:nvPr/>
        </p:nvSpPr>
        <p:spPr>
          <a:xfrm>
            <a:off x="5981064" y="4719270"/>
            <a:ext cx="2442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>
                <a:latin typeface="Nunito" pitchFamily="2" charset="0"/>
              </a:rPr>
              <a:t>Report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7115E-2105-9B96-FB49-74D9FAFE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18"/>
            <a:ext cx="3585675" cy="2631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090D37-2373-9CE8-067E-951916067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985" y="79718"/>
            <a:ext cx="5088820" cy="2931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F4658B-1BAD-FABF-7A4F-BEDA74E4B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64" y="2767626"/>
            <a:ext cx="3226768" cy="225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49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86FE67-E908-4512-E2CE-3A6E6D1F8D98}"/>
              </a:ext>
            </a:extLst>
          </p:cNvPr>
          <p:cNvSpPr txBox="1"/>
          <p:nvPr/>
        </p:nvSpPr>
        <p:spPr>
          <a:xfrm>
            <a:off x="3413916" y="4692557"/>
            <a:ext cx="2442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>
                <a:latin typeface="Nunito" pitchFamily="2" charset="0"/>
              </a:rPr>
              <a:t>Incident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1549A-D668-2ADE-DF4B-DA4875496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9" y="916117"/>
            <a:ext cx="7166517" cy="672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05701E-F96A-6B7F-FB04-1D27E75B6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225" y="2182833"/>
            <a:ext cx="6005004" cy="9949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99551B-4025-6477-6C40-59418E6EDB4A}"/>
              </a:ext>
            </a:extLst>
          </p:cNvPr>
          <p:cNvSpPr txBox="1"/>
          <p:nvPr/>
        </p:nvSpPr>
        <p:spPr>
          <a:xfrm>
            <a:off x="3473389" y="45482"/>
            <a:ext cx="14686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Nunito" pitchFamily="2" charset="0"/>
              </a:rPr>
              <a:t>DDoS Attack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53818CD-199C-D0DC-DCC4-ABAFCA2BE7FF}"/>
              </a:ext>
            </a:extLst>
          </p:cNvPr>
          <p:cNvCxnSpPr>
            <a:stCxn id="2" idx="2"/>
            <a:endCxn id="6" idx="0"/>
          </p:cNvCxnSpPr>
          <p:nvPr/>
        </p:nvCxnSpPr>
        <p:spPr>
          <a:xfrm>
            <a:off x="4207728" y="384036"/>
            <a:ext cx="0" cy="532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26A449-1F78-0017-6F16-AF6D356C5807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4207727" y="1588566"/>
            <a:ext cx="1" cy="594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7D04422-7150-3105-F6DA-3C10BC187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517" y="3697615"/>
            <a:ext cx="6274420" cy="80177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0AFD35-1147-80E6-05BD-D2A7F8CCC115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4207727" y="3177775"/>
            <a:ext cx="0" cy="519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350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59"/>
          <p:cNvSpPr txBox="1">
            <a:spLocks noGrp="1"/>
          </p:cNvSpPr>
          <p:nvPr>
            <p:ph type="subTitle" idx="1"/>
          </p:nvPr>
        </p:nvSpPr>
        <p:spPr>
          <a:xfrm>
            <a:off x="2247525" y="1648475"/>
            <a:ext cx="4649100" cy="10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swald"/>
                <a:ea typeface="Oswald"/>
                <a:cs typeface="Oswald"/>
                <a:sym typeface="Oswald"/>
              </a:rPr>
              <a:t>DO YOU HAVE ANY QUESTIONS?</a:t>
            </a:r>
            <a:endParaRPr sz="18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 with Group DA04</a:t>
            </a:r>
          </a:p>
          <a:p>
            <a:pPr marL="0" indent="0"/>
            <a:endParaRPr lang="en-US"/>
          </a:p>
        </p:txBody>
      </p:sp>
      <p:sp>
        <p:nvSpPr>
          <p:cNvPr id="3153" name="Google Shape;3153;p59"/>
          <p:cNvSpPr txBox="1">
            <a:spLocks noGrp="1"/>
          </p:cNvSpPr>
          <p:nvPr>
            <p:ph type="ctrTitle"/>
          </p:nvPr>
        </p:nvSpPr>
        <p:spPr>
          <a:xfrm>
            <a:off x="2247450" y="535000"/>
            <a:ext cx="46491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cxnSp>
        <p:nvCxnSpPr>
          <p:cNvPr id="3158" name="Google Shape;3158;p59"/>
          <p:cNvCxnSpPr/>
          <p:nvPr/>
        </p:nvCxnSpPr>
        <p:spPr>
          <a:xfrm>
            <a:off x="2300175" y="1581850"/>
            <a:ext cx="4543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67" name="Google Shape;3167;p59"/>
          <p:cNvGrpSpPr/>
          <p:nvPr/>
        </p:nvGrpSpPr>
        <p:grpSpPr>
          <a:xfrm flipH="1">
            <a:off x="7706485" y="3170733"/>
            <a:ext cx="1109688" cy="1005279"/>
            <a:chOff x="7443684" y="123535"/>
            <a:chExt cx="968230" cy="877130"/>
          </a:xfrm>
        </p:grpSpPr>
        <p:sp>
          <p:nvSpPr>
            <p:cNvPr id="3168" name="Google Shape;3168;p59"/>
            <p:cNvSpPr/>
            <p:nvPr/>
          </p:nvSpPr>
          <p:spPr>
            <a:xfrm>
              <a:off x="8225567" y="539901"/>
              <a:ext cx="26291" cy="17747"/>
            </a:xfrm>
            <a:custGeom>
              <a:avLst/>
              <a:gdLst/>
              <a:ahLst/>
              <a:cxnLst/>
              <a:rect l="l" t="t" r="r" b="b"/>
              <a:pathLst>
                <a:path w="320" h="216" extrusionOk="0">
                  <a:moveTo>
                    <a:pt x="49" y="1"/>
                  </a:moveTo>
                  <a:cubicBezTo>
                    <a:pt x="34" y="1"/>
                    <a:pt x="20" y="8"/>
                    <a:pt x="12" y="22"/>
                  </a:cubicBezTo>
                  <a:cubicBezTo>
                    <a:pt x="1" y="42"/>
                    <a:pt x="7" y="68"/>
                    <a:pt x="28" y="81"/>
                  </a:cubicBezTo>
                  <a:lnTo>
                    <a:pt x="248" y="210"/>
                  </a:lnTo>
                  <a:cubicBezTo>
                    <a:pt x="255" y="215"/>
                    <a:pt x="263" y="216"/>
                    <a:pt x="270" y="216"/>
                  </a:cubicBezTo>
                  <a:cubicBezTo>
                    <a:pt x="284" y="216"/>
                    <a:pt x="299" y="209"/>
                    <a:pt x="307" y="194"/>
                  </a:cubicBezTo>
                  <a:cubicBezTo>
                    <a:pt x="319" y="174"/>
                    <a:pt x="312" y="148"/>
                    <a:pt x="292" y="136"/>
                  </a:cubicBezTo>
                  <a:lnTo>
                    <a:pt x="70" y="6"/>
                  </a:lnTo>
                  <a:cubicBezTo>
                    <a:pt x="64" y="3"/>
                    <a:pt x="56" y="1"/>
                    <a:pt x="49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69" name="Google Shape;3169;p59"/>
            <p:cNvSpPr/>
            <p:nvPr/>
          </p:nvSpPr>
          <p:spPr>
            <a:xfrm>
              <a:off x="8134866" y="441807"/>
              <a:ext cx="26373" cy="17829"/>
            </a:xfrm>
            <a:custGeom>
              <a:avLst/>
              <a:gdLst/>
              <a:ahLst/>
              <a:cxnLst/>
              <a:rect l="l" t="t" r="r" b="b"/>
              <a:pathLst>
                <a:path w="321" h="217" extrusionOk="0">
                  <a:moveTo>
                    <a:pt x="271" y="1"/>
                  </a:moveTo>
                  <a:cubicBezTo>
                    <a:pt x="264" y="1"/>
                    <a:pt x="256" y="3"/>
                    <a:pt x="250" y="7"/>
                  </a:cubicBezTo>
                  <a:lnTo>
                    <a:pt x="29" y="136"/>
                  </a:lnTo>
                  <a:cubicBezTo>
                    <a:pt x="8" y="148"/>
                    <a:pt x="1" y="175"/>
                    <a:pt x="13" y="195"/>
                  </a:cubicBezTo>
                  <a:cubicBezTo>
                    <a:pt x="21" y="208"/>
                    <a:pt x="36" y="216"/>
                    <a:pt x="51" y="216"/>
                  </a:cubicBezTo>
                  <a:cubicBezTo>
                    <a:pt x="57" y="216"/>
                    <a:pt x="65" y="214"/>
                    <a:pt x="72" y="211"/>
                  </a:cubicBezTo>
                  <a:lnTo>
                    <a:pt x="293" y="81"/>
                  </a:lnTo>
                  <a:cubicBezTo>
                    <a:pt x="314" y="69"/>
                    <a:pt x="321" y="43"/>
                    <a:pt x="308" y="23"/>
                  </a:cubicBezTo>
                  <a:cubicBezTo>
                    <a:pt x="300" y="9"/>
                    <a:pt x="286" y="1"/>
                    <a:pt x="27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0" name="Google Shape;3170;p59"/>
            <p:cNvSpPr/>
            <p:nvPr/>
          </p:nvSpPr>
          <p:spPr>
            <a:xfrm>
              <a:off x="7761629" y="864582"/>
              <a:ext cx="26373" cy="17664"/>
            </a:xfrm>
            <a:custGeom>
              <a:avLst/>
              <a:gdLst/>
              <a:ahLst/>
              <a:cxnLst/>
              <a:rect l="l" t="t" r="r" b="b"/>
              <a:pathLst>
                <a:path w="321" h="215" extrusionOk="0">
                  <a:moveTo>
                    <a:pt x="270" y="0"/>
                  </a:moveTo>
                  <a:cubicBezTo>
                    <a:pt x="263" y="0"/>
                    <a:pt x="256" y="2"/>
                    <a:pt x="249" y="6"/>
                  </a:cubicBezTo>
                  <a:lnTo>
                    <a:pt x="27" y="134"/>
                  </a:lnTo>
                  <a:cubicBezTo>
                    <a:pt x="7" y="145"/>
                    <a:pt x="0" y="172"/>
                    <a:pt x="12" y="193"/>
                  </a:cubicBezTo>
                  <a:cubicBezTo>
                    <a:pt x="20" y="206"/>
                    <a:pt x="34" y="214"/>
                    <a:pt x="49" y="214"/>
                  </a:cubicBezTo>
                  <a:cubicBezTo>
                    <a:pt x="57" y="214"/>
                    <a:pt x="63" y="212"/>
                    <a:pt x="70" y="208"/>
                  </a:cubicBezTo>
                  <a:lnTo>
                    <a:pt x="292" y="80"/>
                  </a:lnTo>
                  <a:cubicBezTo>
                    <a:pt x="312" y="68"/>
                    <a:pt x="320" y="42"/>
                    <a:pt x="308" y="21"/>
                  </a:cubicBezTo>
                  <a:cubicBezTo>
                    <a:pt x="300" y="8"/>
                    <a:pt x="285" y="0"/>
                    <a:pt x="27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1" name="Google Shape;3171;p59"/>
            <p:cNvSpPr/>
            <p:nvPr/>
          </p:nvSpPr>
          <p:spPr>
            <a:xfrm>
              <a:off x="8054024" y="598150"/>
              <a:ext cx="78709" cy="79120"/>
            </a:xfrm>
            <a:custGeom>
              <a:avLst/>
              <a:gdLst/>
              <a:ahLst/>
              <a:cxnLst/>
              <a:rect l="l" t="t" r="r" b="b"/>
              <a:pathLst>
                <a:path w="958" h="963" extrusionOk="0">
                  <a:moveTo>
                    <a:pt x="661" y="0"/>
                  </a:moveTo>
                  <a:lnTo>
                    <a:pt x="1" y="428"/>
                  </a:lnTo>
                  <a:lnTo>
                    <a:pt x="931" y="963"/>
                  </a:lnTo>
                  <a:lnTo>
                    <a:pt x="958" y="163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2" name="Google Shape;3172;p59"/>
            <p:cNvSpPr/>
            <p:nvPr/>
          </p:nvSpPr>
          <p:spPr>
            <a:xfrm>
              <a:off x="8164360" y="357762"/>
              <a:ext cx="117489" cy="133428"/>
            </a:xfrm>
            <a:custGeom>
              <a:avLst/>
              <a:gdLst/>
              <a:ahLst/>
              <a:cxnLst/>
              <a:rect l="l" t="t" r="r" b="b"/>
              <a:pathLst>
                <a:path w="1430" h="1624" extrusionOk="0">
                  <a:moveTo>
                    <a:pt x="997" y="0"/>
                  </a:moveTo>
                  <a:cubicBezTo>
                    <a:pt x="837" y="0"/>
                    <a:pt x="645" y="98"/>
                    <a:pt x="467" y="288"/>
                  </a:cubicBezTo>
                  <a:cubicBezTo>
                    <a:pt x="149" y="629"/>
                    <a:pt x="0" y="1141"/>
                    <a:pt x="136" y="1431"/>
                  </a:cubicBezTo>
                  <a:cubicBezTo>
                    <a:pt x="198" y="1560"/>
                    <a:pt x="305" y="1624"/>
                    <a:pt x="434" y="1624"/>
                  </a:cubicBezTo>
                  <a:cubicBezTo>
                    <a:pt x="593" y="1624"/>
                    <a:pt x="785" y="1526"/>
                    <a:pt x="962" y="1337"/>
                  </a:cubicBezTo>
                  <a:cubicBezTo>
                    <a:pt x="1282" y="995"/>
                    <a:pt x="1429" y="483"/>
                    <a:pt x="1293" y="193"/>
                  </a:cubicBezTo>
                  <a:cubicBezTo>
                    <a:pt x="1232" y="64"/>
                    <a:pt x="1125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3" name="Google Shape;3173;p59"/>
            <p:cNvSpPr/>
            <p:nvPr/>
          </p:nvSpPr>
          <p:spPr>
            <a:xfrm>
              <a:off x="8123611" y="197722"/>
              <a:ext cx="114942" cy="68439"/>
            </a:xfrm>
            <a:custGeom>
              <a:avLst/>
              <a:gdLst/>
              <a:ahLst/>
              <a:cxnLst/>
              <a:rect l="l" t="t" r="r" b="b"/>
              <a:pathLst>
                <a:path w="1399" h="833" extrusionOk="0">
                  <a:moveTo>
                    <a:pt x="378" y="0"/>
                  </a:moveTo>
                  <a:lnTo>
                    <a:pt x="1" y="223"/>
                  </a:lnTo>
                  <a:lnTo>
                    <a:pt x="522" y="522"/>
                  </a:lnTo>
                  <a:lnTo>
                    <a:pt x="983" y="833"/>
                  </a:lnTo>
                  <a:lnTo>
                    <a:pt x="1398" y="587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4" name="Google Shape;3174;p59"/>
            <p:cNvSpPr/>
            <p:nvPr/>
          </p:nvSpPr>
          <p:spPr>
            <a:xfrm>
              <a:off x="7989038" y="235185"/>
              <a:ext cx="141151" cy="182067"/>
            </a:xfrm>
            <a:custGeom>
              <a:avLst/>
              <a:gdLst/>
              <a:ahLst/>
              <a:cxnLst/>
              <a:rect l="l" t="t" r="r" b="b"/>
              <a:pathLst>
                <a:path w="1718" h="2216" extrusionOk="0">
                  <a:moveTo>
                    <a:pt x="653" y="1"/>
                  </a:moveTo>
                  <a:lnTo>
                    <a:pt x="696" y="758"/>
                  </a:lnTo>
                  <a:lnTo>
                    <a:pt x="406" y="1270"/>
                  </a:lnTo>
                  <a:lnTo>
                    <a:pt x="90" y="1437"/>
                  </a:lnTo>
                  <a:lnTo>
                    <a:pt x="113" y="1450"/>
                  </a:lnTo>
                  <a:lnTo>
                    <a:pt x="0" y="1786"/>
                  </a:lnTo>
                  <a:lnTo>
                    <a:pt x="748" y="2215"/>
                  </a:lnTo>
                  <a:lnTo>
                    <a:pt x="1427" y="1855"/>
                  </a:lnTo>
                  <a:lnTo>
                    <a:pt x="1717" y="1344"/>
                  </a:lnTo>
                  <a:lnTo>
                    <a:pt x="1675" y="586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5" name="Google Shape;3175;p59"/>
            <p:cNvSpPr/>
            <p:nvPr/>
          </p:nvSpPr>
          <p:spPr>
            <a:xfrm>
              <a:off x="7998076" y="586237"/>
              <a:ext cx="54554" cy="48064"/>
            </a:xfrm>
            <a:custGeom>
              <a:avLst/>
              <a:gdLst/>
              <a:ahLst/>
              <a:cxnLst/>
              <a:rect l="l" t="t" r="r" b="b"/>
              <a:pathLst>
                <a:path w="664" h="585" extrusionOk="0">
                  <a:moveTo>
                    <a:pt x="207" y="1"/>
                  </a:moveTo>
                  <a:lnTo>
                    <a:pt x="1" y="204"/>
                  </a:lnTo>
                  <a:lnTo>
                    <a:pt x="664" y="584"/>
                  </a:lnTo>
                  <a:lnTo>
                    <a:pt x="457" y="14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6" name="Google Shape;3176;p59"/>
            <p:cNvSpPr/>
            <p:nvPr/>
          </p:nvSpPr>
          <p:spPr>
            <a:xfrm>
              <a:off x="8015000" y="518212"/>
              <a:ext cx="61620" cy="79860"/>
            </a:xfrm>
            <a:custGeom>
              <a:avLst/>
              <a:gdLst/>
              <a:ahLst/>
              <a:cxnLst/>
              <a:rect l="l" t="t" r="r" b="b"/>
              <a:pathLst>
                <a:path w="750" h="972" extrusionOk="0">
                  <a:moveTo>
                    <a:pt x="484" y="0"/>
                  </a:moveTo>
                  <a:lnTo>
                    <a:pt x="484" y="351"/>
                  </a:lnTo>
                  <a:lnTo>
                    <a:pt x="1" y="829"/>
                  </a:lnTo>
                  <a:lnTo>
                    <a:pt x="251" y="972"/>
                  </a:lnTo>
                  <a:lnTo>
                    <a:pt x="749" y="152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7" name="Google Shape;3177;p59"/>
            <p:cNvSpPr/>
            <p:nvPr/>
          </p:nvSpPr>
          <p:spPr>
            <a:xfrm>
              <a:off x="8054681" y="481982"/>
              <a:ext cx="21937" cy="48803"/>
            </a:xfrm>
            <a:custGeom>
              <a:avLst/>
              <a:gdLst/>
              <a:ahLst/>
              <a:cxnLst/>
              <a:rect l="l" t="t" r="r" b="b"/>
              <a:pathLst>
                <a:path w="267" h="594" extrusionOk="0">
                  <a:moveTo>
                    <a:pt x="1" y="1"/>
                  </a:moveTo>
                  <a:lnTo>
                    <a:pt x="1" y="441"/>
                  </a:lnTo>
                  <a:lnTo>
                    <a:pt x="266" y="593"/>
                  </a:lnTo>
                  <a:lnTo>
                    <a:pt x="266" y="593"/>
                  </a:lnTo>
                  <a:lnTo>
                    <a:pt x="262" y="1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8" name="Google Shape;3178;p59"/>
            <p:cNvSpPr/>
            <p:nvPr/>
          </p:nvSpPr>
          <p:spPr>
            <a:xfrm>
              <a:off x="8042687" y="192464"/>
              <a:ext cx="123815" cy="90951"/>
            </a:xfrm>
            <a:custGeom>
              <a:avLst/>
              <a:gdLst/>
              <a:ahLst/>
              <a:cxnLst/>
              <a:rect l="l" t="t" r="r" b="b"/>
              <a:pathLst>
                <a:path w="1507" h="1107" extrusionOk="0">
                  <a:moveTo>
                    <a:pt x="486" y="0"/>
                  </a:moveTo>
                  <a:lnTo>
                    <a:pt x="0" y="521"/>
                  </a:lnTo>
                  <a:lnTo>
                    <a:pt x="1022" y="1106"/>
                  </a:lnTo>
                  <a:lnTo>
                    <a:pt x="1507" y="586"/>
                  </a:lnTo>
                  <a:lnTo>
                    <a:pt x="986" y="28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9" name="Google Shape;3179;p59"/>
            <p:cNvSpPr/>
            <p:nvPr/>
          </p:nvSpPr>
          <p:spPr>
            <a:xfrm>
              <a:off x="8154584" y="123535"/>
              <a:ext cx="239003" cy="127348"/>
            </a:xfrm>
            <a:custGeom>
              <a:avLst/>
              <a:gdLst/>
              <a:ahLst/>
              <a:cxnLst/>
              <a:rect l="l" t="t" r="r" b="b"/>
              <a:pathLst>
                <a:path w="2909" h="1550" extrusionOk="0">
                  <a:moveTo>
                    <a:pt x="940" y="0"/>
                  </a:moveTo>
                  <a:lnTo>
                    <a:pt x="450" y="57"/>
                  </a:lnTo>
                  <a:lnTo>
                    <a:pt x="1" y="903"/>
                  </a:lnTo>
                  <a:lnTo>
                    <a:pt x="1021" y="1489"/>
                  </a:lnTo>
                  <a:lnTo>
                    <a:pt x="1470" y="642"/>
                  </a:lnTo>
                  <a:lnTo>
                    <a:pt x="1960" y="587"/>
                  </a:lnTo>
                  <a:lnTo>
                    <a:pt x="1960" y="587"/>
                  </a:lnTo>
                  <a:lnTo>
                    <a:pt x="1933" y="1385"/>
                  </a:lnTo>
                  <a:lnTo>
                    <a:pt x="2230" y="1550"/>
                  </a:lnTo>
                  <a:lnTo>
                    <a:pt x="2908" y="1110"/>
                  </a:lnTo>
                  <a:lnTo>
                    <a:pt x="1888" y="523"/>
                  </a:lnTo>
                  <a:lnTo>
                    <a:pt x="1876" y="538"/>
                  </a:lnTo>
                  <a:cubicBezTo>
                    <a:pt x="1870" y="534"/>
                    <a:pt x="940" y="0"/>
                    <a:pt x="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0" name="Google Shape;3180;p59"/>
            <p:cNvSpPr/>
            <p:nvPr/>
          </p:nvSpPr>
          <p:spPr>
            <a:xfrm>
              <a:off x="7693357" y="474587"/>
              <a:ext cx="42888" cy="45270"/>
            </a:xfrm>
            <a:custGeom>
              <a:avLst/>
              <a:gdLst/>
              <a:ahLst/>
              <a:cxnLst/>
              <a:rect l="l" t="t" r="r" b="b"/>
              <a:pathLst>
                <a:path w="522" h="551" extrusionOk="0">
                  <a:moveTo>
                    <a:pt x="522" y="1"/>
                  </a:moveTo>
                  <a:cubicBezTo>
                    <a:pt x="519" y="1"/>
                    <a:pt x="0" y="550"/>
                    <a:pt x="0" y="550"/>
                  </a:cubicBezTo>
                  <a:lnTo>
                    <a:pt x="522" y="1"/>
                  </a:lnTo>
                  <a:cubicBezTo>
                    <a:pt x="522" y="1"/>
                    <a:pt x="522" y="1"/>
                    <a:pt x="522" y="1"/>
                  </a:cubicBezTo>
                  <a:close/>
                </a:path>
              </a:pathLst>
            </a:custGeom>
            <a:solidFill>
              <a:srgbClr val="008D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1" name="Google Shape;3181;p59"/>
            <p:cNvSpPr/>
            <p:nvPr/>
          </p:nvSpPr>
          <p:spPr>
            <a:xfrm>
              <a:off x="7720880" y="574982"/>
              <a:ext cx="140083" cy="180916"/>
            </a:xfrm>
            <a:custGeom>
              <a:avLst/>
              <a:gdLst/>
              <a:ahLst/>
              <a:cxnLst/>
              <a:rect l="l" t="t" r="r" b="b"/>
              <a:pathLst>
                <a:path w="1705" h="2202" extrusionOk="0">
                  <a:moveTo>
                    <a:pt x="1233" y="1"/>
                  </a:moveTo>
                  <a:cubicBezTo>
                    <a:pt x="1118" y="1"/>
                    <a:pt x="989" y="38"/>
                    <a:pt x="852" y="118"/>
                  </a:cubicBezTo>
                  <a:cubicBezTo>
                    <a:pt x="789" y="154"/>
                    <a:pt x="728" y="198"/>
                    <a:pt x="669" y="247"/>
                  </a:cubicBezTo>
                  <a:cubicBezTo>
                    <a:pt x="345" y="515"/>
                    <a:pt x="92" y="955"/>
                    <a:pt x="21" y="1370"/>
                  </a:cubicBezTo>
                  <a:cubicBezTo>
                    <a:pt x="8" y="1445"/>
                    <a:pt x="1" y="1521"/>
                    <a:pt x="1" y="1593"/>
                  </a:cubicBezTo>
                  <a:cubicBezTo>
                    <a:pt x="1" y="1978"/>
                    <a:pt x="192" y="2202"/>
                    <a:pt x="472" y="2202"/>
                  </a:cubicBezTo>
                  <a:cubicBezTo>
                    <a:pt x="586" y="2202"/>
                    <a:pt x="715" y="2164"/>
                    <a:pt x="852" y="2085"/>
                  </a:cubicBezTo>
                  <a:cubicBezTo>
                    <a:pt x="1323" y="1813"/>
                    <a:pt x="1705" y="1152"/>
                    <a:pt x="1705" y="610"/>
                  </a:cubicBezTo>
                  <a:cubicBezTo>
                    <a:pt x="1705" y="224"/>
                    <a:pt x="1513" y="1"/>
                    <a:pt x="12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2" name="Google Shape;3182;p59"/>
            <p:cNvSpPr/>
            <p:nvPr/>
          </p:nvSpPr>
          <p:spPr>
            <a:xfrm>
              <a:off x="7443684" y="605626"/>
              <a:ext cx="172372" cy="178287"/>
            </a:xfrm>
            <a:custGeom>
              <a:avLst/>
              <a:gdLst/>
              <a:ahLst/>
              <a:cxnLst/>
              <a:rect l="l" t="t" r="r" b="b"/>
              <a:pathLst>
                <a:path w="2098" h="2170" extrusionOk="0">
                  <a:moveTo>
                    <a:pt x="1082" y="0"/>
                  </a:moveTo>
                  <a:lnTo>
                    <a:pt x="867" y="727"/>
                  </a:lnTo>
                  <a:lnTo>
                    <a:pt x="0" y="1583"/>
                  </a:lnTo>
                  <a:lnTo>
                    <a:pt x="1015" y="2169"/>
                  </a:lnTo>
                  <a:lnTo>
                    <a:pt x="1882" y="1312"/>
                  </a:lnTo>
                  <a:lnTo>
                    <a:pt x="2098" y="587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3" name="Google Shape;3183;p59"/>
            <p:cNvSpPr/>
            <p:nvPr/>
          </p:nvSpPr>
          <p:spPr>
            <a:xfrm>
              <a:off x="7500125" y="545570"/>
              <a:ext cx="115928" cy="108287"/>
            </a:xfrm>
            <a:custGeom>
              <a:avLst/>
              <a:gdLst/>
              <a:ahLst/>
              <a:cxnLst/>
              <a:rect l="l" t="t" r="r" b="b"/>
              <a:pathLst>
                <a:path w="1411" h="1318" extrusionOk="0">
                  <a:moveTo>
                    <a:pt x="0" y="0"/>
                  </a:moveTo>
                  <a:lnTo>
                    <a:pt x="395" y="731"/>
                  </a:lnTo>
                  <a:lnTo>
                    <a:pt x="1411" y="1318"/>
                  </a:lnTo>
                  <a:lnTo>
                    <a:pt x="1016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4" name="Google Shape;3184;p59"/>
            <p:cNvSpPr/>
            <p:nvPr/>
          </p:nvSpPr>
          <p:spPr>
            <a:xfrm>
              <a:off x="7443684" y="735679"/>
              <a:ext cx="172372" cy="240975"/>
            </a:xfrm>
            <a:custGeom>
              <a:avLst/>
              <a:gdLst/>
              <a:ahLst/>
              <a:cxnLst/>
              <a:rect l="l" t="t" r="r" b="b"/>
              <a:pathLst>
                <a:path w="2098" h="2933" extrusionOk="0">
                  <a:moveTo>
                    <a:pt x="0" y="0"/>
                  </a:moveTo>
                  <a:lnTo>
                    <a:pt x="0" y="826"/>
                  </a:lnTo>
                  <a:lnTo>
                    <a:pt x="1001" y="1405"/>
                  </a:lnTo>
                  <a:lnTo>
                    <a:pt x="687" y="2346"/>
                  </a:lnTo>
                  <a:lnTo>
                    <a:pt x="1194" y="2639"/>
                  </a:lnTo>
                  <a:lnTo>
                    <a:pt x="1703" y="2933"/>
                  </a:lnTo>
                  <a:lnTo>
                    <a:pt x="2098" y="1745"/>
                  </a:lnTo>
                  <a:lnTo>
                    <a:pt x="1409" y="1347"/>
                  </a:lnTo>
                  <a:lnTo>
                    <a:pt x="1015" y="1413"/>
                  </a:lnTo>
                  <a:lnTo>
                    <a:pt x="1015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5" name="Google Shape;3185;p59"/>
            <p:cNvSpPr/>
            <p:nvPr/>
          </p:nvSpPr>
          <p:spPr>
            <a:xfrm>
              <a:off x="7679309" y="919380"/>
              <a:ext cx="82324" cy="67700"/>
            </a:xfrm>
            <a:custGeom>
              <a:avLst/>
              <a:gdLst/>
              <a:ahLst/>
              <a:cxnLst/>
              <a:rect l="l" t="t" r="r" b="b"/>
              <a:pathLst>
                <a:path w="1002" h="824" extrusionOk="0">
                  <a:moveTo>
                    <a:pt x="693" y="1"/>
                  </a:moveTo>
                  <a:lnTo>
                    <a:pt x="171" y="53"/>
                  </a:lnTo>
                  <a:lnTo>
                    <a:pt x="0" y="246"/>
                  </a:lnTo>
                  <a:lnTo>
                    <a:pt x="1001" y="824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6" name="Google Shape;3186;p59"/>
            <p:cNvSpPr/>
            <p:nvPr/>
          </p:nvSpPr>
          <p:spPr>
            <a:xfrm>
              <a:off x="7500125" y="329582"/>
              <a:ext cx="261515" cy="264144"/>
            </a:xfrm>
            <a:custGeom>
              <a:avLst/>
              <a:gdLst/>
              <a:ahLst/>
              <a:cxnLst/>
              <a:rect l="l" t="t" r="r" b="b"/>
              <a:pathLst>
                <a:path w="3183" h="3215" extrusionOk="0">
                  <a:moveTo>
                    <a:pt x="2167" y="0"/>
                  </a:moveTo>
                  <a:lnTo>
                    <a:pt x="1859" y="1175"/>
                  </a:lnTo>
                  <a:lnTo>
                    <a:pt x="1338" y="1729"/>
                  </a:lnTo>
                  <a:lnTo>
                    <a:pt x="507" y="1752"/>
                  </a:lnTo>
                  <a:lnTo>
                    <a:pt x="0" y="2629"/>
                  </a:lnTo>
                  <a:lnTo>
                    <a:pt x="1016" y="3215"/>
                  </a:lnTo>
                  <a:lnTo>
                    <a:pt x="1521" y="2339"/>
                  </a:lnTo>
                  <a:lnTo>
                    <a:pt x="2352" y="2315"/>
                  </a:lnTo>
                  <a:lnTo>
                    <a:pt x="2875" y="1761"/>
                  </a:lnTo>
                  <a:lnTo>
                    <a:pt x="2877" y="1750"/>
                  </a:lnTo>
                  <a:lnTo>
                    <a:pt x="3182" y="58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7" name="Google Shape;3187;p59"/>
            <p:cNvSpPr/>
            <p:nvPr/>
          </p:nvSpPr>
          <p:spPr>
            <a:xfrm>
              <a:off x="7678076" y="282096"/>
              <a:ext cx="278687" cy="129402"/>
            </a:xfrm>
            <a:custGeom>
              <a:avLst/>
              <a:gdLst/>
              <a:ahLst/>
              <a:cxnLst/>
              <a:rect l="l" t="t" r="r" b="b"/>
              <a:pathLst>
                <a:path w="3392" h="1575" extrusionOk="0">
                  <a:moveTo>
                    <a:pt x="2377" y="0"/>
                  </a:moveTo>
                  <a:lnTo>
                    <a:pt x="1717" y="744"/>
                  </a:lnTo>
                  <a:lnTo>
                    <a:pt x="716" y="165"/>
                  </a:lnTo>
                  <a:lnTo>
                    <a:pt x="1" y="578"/>
                  </a:lnTo>
                  <a:lnTo>
                    <a:pt x="1016" y="1165"/>
                  </a:lnTo>
                  <a:lnTo>
                    <a:pt x="1731" y="752"/>
                  </a:lnTo>
                  <a:lnTo>
                    <a:pt x="1871" y="1125"/>
                  </a:lnTo>
                  <a:lnTo>
                    <a:pt x="2040" y="1575"/>
                  </a:lnTo>
                  <a:lnTo>
                    <a:pt x="2560" y="1523"/>
                  </a:lnTo>
                  <a:lnTo>
                    <a:pt x="3391" y="587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8" name="Google Shape;3188;p59"/>
            <p:cNvSpPr/>
            <p:nvPr/>
          </p:nvSpPr>
          <p:spPr>
            <a:xfrm>
              <a:off x="7965788" y="436549"/>
              <a:ext cx="84378" cy="54554"/>
            </a:xfrm>
            <a:custGeom>
              <a:avLst/>
              <a:gdLst/>
              <a:ahLst/>
              <a:cxnLst/>
              <a:rect l="l" t="t" r="r" b="b"/>
              <a:pathLst>
                <a:path w="1027" h="664" extrusionOk="0">
                  <a:moveTo>
                    <a:pt x="63" y="1"/>
                  </a:moveTo>
                  <a:lnTo>
                    <a:pt x="1" y="187"/>
                  </a:lnTo>
                  <a:lnTo>
                    <a:pt x="216" y="663"/>
                  </a:lnTo>
                  <a:lnTo>
                    <a:pt x="1026" y="528"/>
                  </a:lnTo>
                  <a:lnTo>
                    <a:pt x="835" y="44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9" name="Google Shape;3189;p59"/>
            <p:cNvSpPr/>
            <p:nvPr/>
          </p:nvSpPr>
          <p:spPr>
            <a:xfrm>
              <a:off x="7970882" y="381916"/>
              <a:ext cx="79613" cy="91115"/>
            </a:xfrm>
            <a:custGeom>
              <a:avLst/>
              <a:gdLst/>
              <a:ahLst/>
              <a:cxnLst/>
              <a:rect l="l" t="t" r="r" b="b"/>
              <a:pathLst>
                <a:path w="969" h="1109" extrusionOk="0">
                  <a:moveTo>
                    <a:pt x="221" y="0"/>
                  </a:moveTo>
                  <a:lnTo>
                    <a:pt x="20" y="606"/>
                  </a:lnTo>
                  <a:lnTo>
                    <a:pt x="1" y="666"/>
                  </a:lnTo>
                  <a:lnTo>
                    <a:pt x="773" y="1108"/>
                  </a:lnTo>
                  <a:lnTo>
                    <a:pt x="969" y="42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0" name="Google Shape;3190;p59"/>
            <p:cNvSpPr/>
            <p:nvPr/>
          </p:nvSpPr>
          <p:spPr>
            <a:xfrm>
              <a:off x="7526991" y="330322"/>
              <a:ext cx="527796" cy="670343"/>
            </a:xfrm>
            <a:custGeom>
              <a:avLst/>
              <a:gdLst/>
              <a:ahLst/>
              <a:cxnLst/>
              <a:rect l="l" t="t" r="r" b="b"/>
              <a:pathLst>
                <a:path w="6424" h="8159" extrusionOk="0">
                  <a:moveTo>
                    <a:pt x="3592" y="2978"/>
                  </a:moveTo>
                  <a:cubicBezTo>
                    <a:pt x="3872" y="2978"/>
                    <a:pt x="4065" y="3201"/>
                    <a:pt x="4065" y="3587"/>
                  </a:cubicBezTo>
                  <a:cubicBezTo>
                    <a:pt x="4065" y="4130"/>
                    <a:pt x="3683" y="4791"/>
                    <a:pt x="3212" y="5063"/>
                  </a:cubicBezTo>
                  <a:cubicBezTo>
                    <a:pt x="3076" y="5142"/>
                    <a:pt x="2947" y="5179"/>
                    <a:pt x="2832" y="5179"/>
                  </a:cubicBezTo>
                  <a:cubicBezTo>
                    <a:pt x="2553" y="5179"/>
                    <a:pt x="2361" y="4957"/>
                    <a:pt x="2361" y="4571"/>
                  </a:cubicBezTo>
                  <a:cubicBezTo>
                    <a:pt x="2361" y="4499"/>
                    <a:pt x="2368" y="4423"/>
                    <a:pt x="2381" y="4348"/>
                  </a:cubicBezTo>
                  <a:cubicBezTo>
                    <a:pt x="2452" y="3933"/>
                    <a:pt x="2707" y="3493"/>
                    <a:pt x="3029" y="3224"/>
                  </a:cubicBezTo>
                  <a:cubicBezTo>
                    <a:pt x="3088" y="3176"/>
                    <a:pt x="3149" y="3132"/>
                    <a:pt x="3212" y="3095"/>
                  </a:cubicBezTo>
                  <a:cubicBezTo>
                    <a:pt x="3349" y="3016"/>
                    <a:pt x="3478" y="2978"/>
                    <a:pt x="3592" y="2978"/>
                  </a:cubicBezTo>
                  <a:close/>
                  <a:moveTo>
                    <a:pt x="5230" y="0"/>
                  </a:moveTo>
                  <a:lnTo>
                    <a:pt x="4399" y="936"/>
                  </a:lnTo>
                  <a:lnTo>
                    <a:pt x="3879" y="988"/>
                  </a:lnTo>
                  <a:lnTo>
                    <a:pt x="3710" y="538"/>
                  </a:lnTo>
                  <a:lnTo>
                    <a:pt x="3570" y="165"/>
                  </a:lnTo>
                  <a:lnTo>
                    <a:pt x="2855" y="578"/>
                  </a:lnTo>
                  <a:lnTo>
                    <a:pt x="2550" y="1741"/>
                  </a:lnTo>
                  <a:lnTo>
                    <a:pt x="2548" y="1752"/>
                  </a:lnTo>
                  <a:cubicBezTo>
                    <a:pt x="2547" y="1757"/>
                    <a:pt x="2025" y="2306"/>
                    <a:pt x="2025" y="2306"/>
                  </a:cubicBezTo>
                  <a:lnTo>
                    <a:pt x="1194" y="2330"/>
                  </a:lnTo>
                  <a:lnTo>
                    <a:pt x="689" y="3206"/>
                  </a:lnTo>
                  <a:lnTo>
                    <a:pt x="1084" y="3938"/>
                  </a:lnTo>
                  <a:lnTo>
                    <a:pt x="868" y="4664"/>
                  </a:lnTo>
                  <a:lnTo>
                    <a:pt x="1" y="5520"/>
                  </a:lnTo>
                  <a:lnTo>
                    <a:pt x="1" y="6347"/>
                  </a:lnTo>
                  <a:lnTo>
                    <a:pt x="395" y="6281"/>
                  </a:lnTo>
                  <a:lnTo>
                    <a:pt x="1084" y="6679"/>
                  </a:lnTo>
                  <a:lnTo>
                    <a:pt x="689" y="7867"/>
                  </a:lnTo>
                  <a:lnTo>
                    <a:pt x="1194" y="8158"/>
                  </a:lnTo>
                  <a:lnTo>
                    <a:pt x="1854" y="7416"/>
                  </a:lnTo>
                  <a:lnTo>
                    <a:pt x="2025" y="7223"/>
                  </a:lnTo>
                  <a:lnTo>
                    <a:pt x="2547" y="7171"/>
                  </a:lnTo>
                  <a:lnTo>
                    <a:pt x="2855" y="7994"/>
                  </a:lnTo>
                  <a:lnTo>
                    <a:pt x="3570" y="7581"/>
                  </a:lnTo>
                  <a:lnTo>
                    <a:pt x="3879" y="6402"/>
                  </a:lnTo>
                  <a:lnTo>
                    <a:pt x="4399" y="5852"/>
                  </a:lnTo>
                  <a:lnTo>
                    <a:pt x="5230" y="5829"/>
                  </a:lnTo>
                  <a:lnTo>
                    <a:pt x="5737" y="4953"/>
                  </a:lnTo>
                  <a:lnTo>
                    <a:pt x="5342" y="4221"/>
                  </a:lnTo>
                  <a:lnTo>
                    <a:pt x="5557" y="3494"/>
                  </a:lnTo>
                  <a:lnTo>
                    <a:pt x="5735" y="3319"/>
                  </a:lnTo>
                  <a:lnTo>
                    <a:pt x="5941" y="3116"/>
                  </a:lnTo>
                  <a:lnTo>
                    <a:pt x="6424" y="2638"/>
                  </a:lnTo>
                  <a:lnTo>
                    <a:pt x="6424" y="2287"/>
                  </a:lnTo>
                  <a:lnTo>
                    <a:pt x="6424" y="1847"/>
                  </a:lnTo>
                  <a:lnTo>
                    <a:pt x="6367" y="1821"/>
                  </a:lnTo>
                  <a:lnTo>
                    <a:pt x="5557" y="1956"/>
                  </a:lnTo>
                  <a:lnTo>
                    <a:pt x="5342" y="1480"/>
                  </a:lnTo>
                  <a:lnTo>
                    <a:pt x="5404" y="1294"/>
                  </a:lnTo>
                  <a:lnTo>
                    <a:pt x="5423" y="1234"/>
                  </a:lnTo>
                  <a:lnTo>
                    <a:pt x="5624" y="628"/>
                  </a:lnTo>
                  <a:lnTo>
                    <a:pt x="5737" y="292"/>
                  </a:lnTo>
                  <a:lnTo>
                    <a:pt x="5714" y="278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1" name="Google Shape;3191;p59"/>
            <p:cNvSpPr/>
            <p:nvPr/>
          </p:nvSpPr>
          <p:spPr>
            <a:xfrm>
              <a:off x="8034307" y="171760"/>
              <a:ext cx="377607" cy="505530"/>
            </a:xfrm>
            <a:custGeom>
              <a:avLst/>
              <a:gdLst/>
              <a:ahLst/>
              <a:cxnLst/>
              <a:rect l="l" t="t" r="r" b="b"/>
              <a:pathLst>
                <a:path w="4596" h="6153" extrusionOk="0">
                  <a:moveTo>
                    <a:pt x="2580" y="2264"/>
                  </a:moveTo>
                  <a:cubicBezTo>
                    <a:pt x="2708" y="2264"/>
                    <a:pt x="2815" y="2328"/>
                    <a:pt x="2876" y="2457"/>
                  </a:cubicBezTo>
                  <a:cubicBezTo>
                    <a:pt x="3012" y="2747"/>
                    <a:pt x="2865" y="3259"/>
                    <a:pt x="2545" y="3601"/>
                  </a:cubicBezTo>
                  <a:cubicBezTo>
                    <a:pt x="2368" y="3790"/>
                    <a:pt x="2176" y="3888"/>
                    <a:pt x="2017" y="3888"/>
                  </a:cubicBezTo>
                  <a:cubicBezTo>
                    <a:pt x="1888" y="3888"/>
                    <a:pt x="1781" y="3824"/>
                    <a:pt x="1720" y="3695"/>
                  </a:cubicBezTo>
                  <a:cubicBezTo>
                    <a:pt x="1583" y="3405"/>
                    <a:pt x="1732" y="2893"/>
                    <a:pt x="2050" y="2552"/>
                  </a:cubicBezTo>
                  <a:cubicBezTo>
                    <a:pt x="2228" y="2362"/>
                    <a:pt x="2420" y="2264"/>
                    <a:pt x="2580" y="2264"/>
                  </a:cubicBezTo>
                  <a:close/>
                  <a:moveTo>
                    <a:pt x="3424" y="0"/>
                  </a:moveTo>
                  <a:lnTo>
                    <a:pt x="2934" y="55"/>
                  </a:lnTo>
                  <a:lnTo>
                    <a:pt x="2485" y="903"/>
                  </a:lnTo>
                  <a:lnTo>
                    <a:pt x="2070" y="1149"/>
                  </a:lnTo>
                  <a:lnTo>
                    <a:pt x="1609" y="838"/>
                  </a:lnTo>
                  <a:lnTo>
                    <a:pt x="1124" y="1358"/>
                  </a:lnTo>
                  <a:lnTo>
                    <a:pt x="1166" y="2116"/>
                  </a:lnTo>
                  <a:lnTo>
                    <a:pt x="876" y="2627"/>
                  </a:lnTo>
                  <a:lnTo>
                    <a:pt x="197" y="2987"/>
                  </a:lnTo>
                  <a:lnTo>
                    <a:pt x="1" y="3666"/>
                  </a:lnTo>
                  <a:lnTo>
                    <a:pt x="192" y="3751"/>
                  </a:lnTo>
                  <a:lnTo>
                    <a:pt x="249" y="3777"/>
                  </a:lnTo>
                  <a:lnTo>
                    <a:pt x="510" y="3892"/>
                  </a:lnTo>
                  <a:lnTo>
                    <a:pt x="514" y="4369"/>
                  </a:lnTo>
                  <a:lnTo>
                    <a:pt x="16" y="5189"/>
                  </a:lnTo>
                  <a:lnTo>
                    <a:pt x="223" y="5629"/>
                  </a:lnTo>
                  <a:lnTo>
                    <a:pt x="241" y="5618"/>
                  </a:lnTo>
                  <a:lnTo>
                    <a:pt x="901" y="5190"/>
                  </a:lnTo>
                  <a:lnTo>
                    <a:pt x="1198" y="5353"/>
                  </a:lnTo>
                  <a:lnTo>
                    <a:pt x="1171" y="6153"/>
                  </a:lnTo>
                  <a:lnTo>
                    <a:pt x="1661" y="6097"/>
                  </a:lnTo>
                  <a:lnTo>
                    <a:pt x="2110" y="5250"/>
                  </a:lnTo>
                  <a:lnTo>
                    <a:pt x="2527" y="5004"/>
                  </a:lnTo>
                  <a:lnTo>
                    <a:pt x="2987" y="5314"/>
                  </a:lnTo>
                  <a:lnTo>
                    <a:pt x="3473" y="4794"/>
                  </a:lnTo>
                  <a:lnTo>
                    <a:pt x="3430" y="4036"/>
                  </a:lnTo>
                  <a:lnTo>
                    <a:pt x="3720" y="3525"/>
                  </a:lnTo>
                  <a:lnTo>
                    <a:pt x="4399" y="3164"/>
                  </a:lnTo>
                  <a:lnTo>
                    <a:pt x="4595" y="2485"/>
                  </a:lnTo>
                  <a:lnTo>
                    <a:pt x="4086" y="2260"/>
                  </a:lnTo>
                  <a:lnTo>
                    <a:pt x="4085" y="2192"/>
                  </a:lnTo>
                  <a:lnTo>
                    <a:pt x="4082" y="1783"/>
                  </a:lnTo>
                  <a:lnTo>
                    <a:pt x="4581" y="963"/>
                  </a:lnTo>
                  <a:lnTo>
                    <a:pt x="4372" y="523"/>
                  </a:lnTo>
                  <a:lnTo>
                    <a:pt x="3696" y="963"/>
                  </a:lnTo>
                  <a:lnTo>
                    <a:pt x="3398" y="798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192" name="Google Shape;3192;p59"/>
          <p:cNvGrpSpPr/>
          <p:nvPr/>
        </p:nvGrpSpPr>
        <p:grpSpPr>
          <a:xfrm>
            <a:off x="7931761" y="4104775"/>
            <a:ext cx="659136" cy="903221"/>
            <a:chOff x="138587" y="4252590"/>
            <a:chExt cx="519455" cy="711814"/>
          </a:xfrm>
        </p:grpSpPr>
        <p:sp>
          <p:nvSpPr>
            <p:cNvPr id="3193" name="Google Shape;3193;p59"/>
            <p:cNvSpPr/>
            <p:nvPr/>
          </p:nvSpPr>
          <p:spPr>
            <a:xfrm>
              <a:off x="376756" y="4413494"/>
              <a:ext cx="23385" cy="15761"/>
            </a:xfrm>
            <a:custGeom>
              <a:avLst/>
              <a:gdLst/>
              <a:ahLst/>
              <a:cxnLst/>
              <a:rect l="l" t="t" r="r" b="b"/>
              <a:pathLst>
                <a:path w="319" h="215" extrusionOk="0">
                  <a:moveTo>
                    <a:pt x="270" y="1"/>
                  </a:moveTo>
                  <a:cubicBezTo>
                    <a:pt x="263" y="1"/>
                    <a:pt x="256" y="2"/>
                    <a:pt x="249" y="6"/>
                  </a:cubicBezTo>
                  <a:lnTo>
                    <a:pt x="27" y="134"/>
                  </a:lnTo>
                  <a:cubicBezTo>
                    <a:pt x="7" y="146"/>
                    <a:pt x="0" y="172"/>
                    <a:pt x="11" y="193"/>
                  </a:cubicBezTo>
                  <a:cubicBezTo>
                    <a:pt x="19" y="207"/>
                    <a:pt x="34" y="214"/>
                    <a:pt x="48" y="214"/>
                  </a:cubicBezTo>
                  <a:cubicBezTo>
                    <a:pt x="56" y="214"/>
                    <a:pt x="63" y="212"/>
                    <a:pt x="70" y="209"/>
                  </a:cubicBezTo>
                  <a:lnTo>
                    <a:pt x="292" y="80"/>
                  </a:lnTo>
                  <a:cubicBezTo>
                    <a:pt x="312" y="68"/>
                    <a:pt x="319" y="42"/>
                    <a:pt x="307" y="22"/>
                  </a:cubicBezTo>
                  <a:cubicBezTo>
                    <a:pt x="300" y="8"/>
                    <a:pt x="285" y="1"/>
                    <a:pt x="27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4" name="Google Shape;3194;p59"/>
            <p:cNvSpPr/>
            <p:nvPr/>
          </p:nvSpPr>
          <p:spPr>
            <a:xfrm>
              <a:off x="570430" y="4586787"/>
              <a:ext cx="23532" cy="15688"/>
            </a:xfrm>
            <a:custGeom>
              <a:avLst/>
              <a:gdLst/>
              <a:ahLst/>
              <a:cxnLst/>
              <a:rect l="l" t="t" r="r" b="b"/>
              <a:pathLst>
                <a:path w="321" h="214" extrusionOk="0">
                  <a:moveTo>
                    <a:pt x="50" y="0"/>
                  </a:moveTo>
                  <a:cubicBezTo>
                    <a:pt x="35" y="0"/>
                    <a:pt x="21" y="8"/>
                    <a:pt x="12" y="21"/>
                  </a:cubicBezTo>
                  <a:cubicBezTo>
                    <a:pt x="1" y="42"/>
                    <a:pt x="8" y="68"/>
                    <a:pt x="28" y="80"/>
                  </a:cubicBezTo>
                  <a:lnTo>
                    <a:pt x="250" y="208"/>
                  </a:lnTo>
                  <a:cubicBezTo>
                    <a:pt x="257" y="212"/>
                    <a:pt x="264" y="214"/>
                    <a:pt x="271" y="214"/>
                  </a:cubicBezTo>
                  <a:cubicBezTo>
                    <a:pt x="286" y="214"/>
                    <a:pt x="300" y="206"/>
                    <a:pt x="308" y="193"/>
                  </a:cubicBezTo>
                  <a:cubicBezTo>
                    <a:pt x="321" y="172"/>
                    <a:pt x="313" y="145"/>
                    <a:pt x="293" y="134"/>
                  </a:cubicBezTo>
                  <a:lnTo>
                    <a:pt x="71" y="6"/>
                  </a:lnTo>
                  <a:cubicBezTo>
                    <a:pt x="64" y="2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5" name="Google Shape;3195;p59"/>
            <p:cNvSpPr/>
            <p:nvPr/>
          </p:nvSpPr>
          <p:spPr>
            <a:xfrm>
              <a:off x="272369" y="4375156"/>
              <a:ext cx="23458" cy="15908"/>
            </a:xfrm>
            <a:custGeom>
              <a:avLst/>
              <a:gdLst/>
              <a:ahLst/>
              <a:cxnLst/>
              <a:rect l="l" t="t" r="r" b="b"/>
              <a:pathLst>
                <a:path w="320" h="217" extrusionOk="0">
                  <a:moveTo>
                    <a:pt x="50" y="0"/>
                  </a:moveTo>
                  <a:cubicBezTo>
                    <a:pt x="35" y="0"/>
                    <a:pt x="21" y="8"/>
                    <a:pt x="13" y="21"/>
                  </a:cubicBezTo>
                  <a:cubicBezTo>
                    <a:pt x="1" y="41"/>
                    <a:pt x="7" y="67"/>
                    <a:pt x="28" y="80"/>
                  </a:cubicBezTo>
                  <a:lnTo>
                    <a:pt x="248" y="209"/>
                  </a:lnTo>
                  <a:cubicBezTo>
                    <a:pt x="256" y="214"/>
                    <a:pt x="263" y="216"/>
                    <a:pt x="271" y="216"/>
                  </a:cubicBezTo>
                  <a:cubicBezTo>
                    <a:pt x="286" y="216"/>
                    <a:pt x="299" y="208"/>
                    <a:pt x="307" y="195"/>
                  </a:cubicBezTo>
                  <a:cubicBezTo>
                    <a:pt x="319" y="174"/>
                    <a:pt x="313" y="148"/>
                    <a:pt x="292" y="136"/>
                  </a:cubicBezTo>
                  <a:lnTo>
                    <a:pt x="72" y="5"/>
                  </a:lnTo>
                  <a:cubicBezTo>
                    <a:pt x="65" y="2"/>
                    <a:pt x="58" y="0"/>
                    <a:pt x="5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6" name="Google Shape;3196;p59"/>
            <p:cNvSpPr/>
            <p:nvPr/>
          </p:nvSpPr>
          <p:spPr>
            <a:xfrm>
              <a:off x="214678" y="4252590"/>
              <a:ext cx="443364" cy="667758"/>
            </a:xfrm>
            <a:custGeom>
              <a:avLst/>
              <a:gdLst/>
              <a:ahLst/>
              <a:cxnLst/>
              <a:rect l="l" t="t" r="r" b="b"/>
              <a:pathLst>
                <a:path w="6048" h="9109" extrusionOk="0">
                  <a:moveTo>
                    <a:pt x="177" y="1"/>
                  </a:moveTo>
                  <a:lnTo>
                    <a:pt x="177" y="1"/>
                  </a:lnTo>
                  <a:cubicBezTo>
                    <a:pt x="1" y="3388"/>
                    <a:pt x="728" y="6477"/>
                    <a:pt x="3044" y="9108"/>
                  </a:cubicBezTo>
                  <a:cubicBezTo>
                    <a:pt x="3067" y="9109"/>
                    <a:pt x="3090" y="9109"/>
                    <a:pt x="3112" y="9109"/>
                  </a:cubicBezTo>
                  <a:cubicBezTo>
                    <a:pt x="3605" y="9109"/>
                    <a:pt x="4024" y="9002"/>
                    <a:pt x="4378" y="8799"/>
                  </a:cubicBezTo>
                  <a:cubicBezTo>
                    <a:pt x="5643" y="8068"/>
                    <a:pt x="6048" y="6092"/>
                    <a:pt x="5911" y="3310"/>
                  </a:cubicBezTo>
                  <a:lnTo>
                    <a:pt x="4918" y="2737"/>
                  </a:lnTo>
                  <a:lnTo>
                    <a:pt x="4918" y="3564"/>
                  </a:lnTo>
                  <a:lnTo>
                    <a:pt x="3673" y="2844"/>
                  </a:lnTo>
                  <a:lnTo>
                    <a:pt x="3673" y="2019"/>
                  </a:lnTo>
                  <a:lnTo>
                    <a:pt x="2416" y="1292"/>
                  </a:lnTo>
                  <a:lnTo>
                    <a:pt x="2416" y="2119"/>
                  </a:lnTo>
                  <a:lnTo>
                    <a:pt x="1171" y="1399"/>
                  </a:lnTo>
                  <a:lnTo>
                    <a:pt x="1171" y="574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7" name="Google Shape;3197;p59"/>
            <p:cNvSpPr/>
            <p:nvPr/>
          </p:nvSpPr>
          <p:spPr>
            <a:xfrm>
              <a:off x="151562" y="4252590"/>
              <a:ext cx="384058" cy="688944"/>
            </a:xfrm>
            <a:custGeom>
              <a:avLst/>
              <a:gdLst/>
              <a:ahLst/>
              <a:cxnLst/>
              <a:rect l="l" t="t" r="r" b="b"/>
              <a:pathLst>
                <a:path w="5239" h="9398" extrusionOk="0">
                  <a:moveTo>
                    <a:pt x="1038" y="1"/>
                  </a:moveTo>
                  <a:lnTo>
                    <a:pt x="0" y="600"/>
                  </a:lnTo>
                  <a:lnTo>
                    <a:pt x="4209" y="9382"/>
                  </a:lnTo>
                  <a:lnTo>
                    <a:pt x="4200" y="9398"/>
                  </a:lnTo>
                  <a:lnTo>
                    <a:pt x="5239" y="8799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8" name="Google Shape;3198;p59"/>
            <p:cNvSpPr/>
            <p:nvPr/>
          </p:nvSpPr>
          <p:spPr>
            <a:xfrm>
              <a:off x="138587" y="4296500"/>
              <a:ext cx="443364" cy="667905"/>
            </a:xfrm>
            <a:custGeom>
              <a:avLst/>
              <a:gdLst/>
              <a:ahLst/>
              <a:cxnLst/>
              <a:rect l="l" t="t" r="r" b="b"/>
              <a:pathLst>
                <a:path w="6048" h="9111" extrusionOk="0">
                  <a:moveTo>
                    <a:pt x="177" y="1"/>
                  </a:moveTo>
                  <a:cubicBezTo>
                    <a:pt x="0" y="3388"/>
                    <a:pt x="728" y="6477"/>
                    <a:pt x="3044" y="9109"/>
                  </a:cubicBezTo>
                  <a:cubicBezTo>
                    <a:pt x="3064" y="9110"/>
                    <a:pt x="3085" y="9110"/>
                    <a:pt x="3105" y="9110"/>
                  </a:cubicBezTo>
                  <a:cubicBezTo>
                    <a:pt x="3601" y="9110"/>
                    <a:pt x="4022" y="9003"/>
                    <a:pt x="4377" y="8799"/>
                  </a:cubicBezTo>
                  <a:cubicBezTo>
                    <a:pt x="5642" y="8068"/>
                    <a:pt x="6047" y="6093"/>
                    <a:pt x="5910" y="3311"/>
                  </a:cubicBezTo>
                  <a:lnTo>
                    <a:pt x="4918" y="2738"/>
                  </a:lnTo>
                  <a:lnTo>
                    <a:pt x="4918" y="3564"/>
                  </a:lnTo>
                  <a:lnTo>
                    <a:pt x="3672" y="2845"/>
                  </a:lnTo>
                  <a:lnTo>
                    <a:pt x="3672" y="2019"/>
                  </a:lnTo>
                  <a:lnTo>
                    <a:pt x="2416" y="1294"/>
                  </a:lnTo>
                  <a:lnTo>
                    <a:pt x="2416" y="2119"/>
                  </a:lnTo>
                  <a:lnTo>
                    <a:pt x="1170" y="1401"/>
                  </a:lnTo>
                  <a:lnTo>
                    <a:pt x="1170" y="574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9" name="Google Shape;3199;p59"/>
            <p:cNvSpPr/>
            <p:nvPr/>
          </p:nvSpPr>
          <p:spPr>
            <a:xfrm>
              <a:off x="192980" y="4429108"/>
              <a:ext cx="339120" cy="493140"/>
            </a:xfrm>
            <a:custGeom>
              <a:avLst/>
              <a:gdLst/>
              <a:ahLst/>
              <a:cxnLst/>
              <a:rect l="l" t="t" r="r" b="b"/>
              <a:pathLst>
                <a:path w="4626" h="6727" extrusionOk="0">
                  <a:moveTo>
                    <a:pt x="0" y="0"/>
                  </a:moveTo>
                  <a:cubicBezTo>
                    <a:pt x="109" y="1957"/>
                    <a:pt x="591" y="3659"/>
                    <a:pt x="1460" y="5167"/>
                  </a:cubicBezTo>
                  <a:cubicBezTo>
                    <a:pt x="1773" y="5707"/>
                    <a:pt x="2141" y="6231"/>
                    <a:pt x="2558" y="6726"/>
                  </a:cubicBezTo>
                  <a:cubicBezTo>
                    <a:pt x="2862" y="6704"/>
                    <a:pt x="3123" y="6628"/>
                    <a:pt x="3350" y="6498"/>
                  </a:cubicBezTo>
                  <a:cubicBezTo>
                    <a:pt x="3385" y="6477"/>
                    <a:pt x="3418" y="6457"/>
                    <a:pt x="3451" y="6433"/>
                  </a:cubicBezTo>
                  <a:cubicBezTo>
                    <a:pt x="4209" y="5915"/>
                    <a:pt x="4602" y="4652"/>
                    <a:pt x="4625" y="2670"/>
                  </a:cubicBezTo>
                  <a:lnTo>
                    <a:pt x="229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0" name="Google Shape;3200;p59"/>
            <p:cNvSpPr/>
            <p:nvPr/>
          </p:nvSpPr>
          <p:spPr>
            <a:xfrm>
              <a:off x="499030" y="4453225"/>
              <a:ext cx="149034" cy="86063"/>
            </a:xfrm>
            <a:custGeom>
              <a:avLst/>
              <a:gdLst/>
              <a:ahLst/>
              <a:cxnLst/>
              <a:rect l="l" t="t" r="r" b="b"/>
              <a:pathLst>
                <a:path w="2033" h="1174" extrusionOk="0">
                  <a:moveTo>
                    <a:pt x="1039" y="0"/>
                  </a:moveTo>
                  <a:lnTo>
                    <a:pt x="1" y="600"/>
                  </a:lnTo>
                  <a:lnTo>
                    <a:pt x="993" y="1173"/>
                  </a:lnTo>
                  <a:lnTo>
                    <a:pt x="2032" y="573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1" name="Google Shape;3201;p59"/>
            <p:cNvSpPr/>
            <p:nvPr/>
          </p:nvSpPr>
          <p:spPr>
            <a:xfrm>
              <a:off x="151562" y="4252590"/>
              <a:ext cx="148961" cy="85990"/>
            </a:xfrm>
            <a:custGeom>
              <a:avLst/>
              <a:gdLst/>
              <a:ahLst/>
              <a:cxnLst/>
              <a:rect l="l" t="t" r="r" b="b"/>
              <a:pathLst>
                <a:path w="2032" h="1173" extrusionOk="0">
                  <a:moveTo>
                    <a:pt x="1038" y="1"/>
                  </a:moveTo>
                  <a:lnTo>
                    <a:pt x="0" y="600"/>
                  </a:lnTo>
                  <a:lnTo>
                    <a:pt x="993" y="1173"/>
                  </a:lnTo>
                  <a:lnTo>
                    <a:pt x="2032" y="57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2" name="Google Shape;3202;p59"/>
            <p:cNvSpPr/>
            <p:nvPr/>
          </p:nvSpPr>
          <p:spPr>
            <a:xfrm>
              <a:off x="315620" y="4347300"/>
              <a:ext cx="168314" cy="97206"/>
            </a:xfrm>
            <a:custGeom>
              <a:avLst/>
              <a:gdLst/>
              <a:ahLst/>
              <a:cxnLst/>
              <a:rect l="l" t="t" r="r" b="b"/>
              <a:pathLst>
                <a:path w="2296" h="1326" extrusionOk="0">
                  <a:moveTo>
                    <a:pt x="1039" y="0"/>
                  </a:moveTo>
                  <a:lnTo>
                    <a:pt x="1" y="601"/>
                  </a:lnTo>
                  <a:lnTo>
                    <a:pt x="1257" y="1326"/>
                  </a:lnTo>
                  <a:lnTo>
                    <a:pt x="2296" y="727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3" name="Google Shape;3203;p59"/>
            <p:cNvSpPr/>
            <p:nvPr/>
          </p:nvSpPr>
          <p:spPr>
            <a:xfrm>
              <a:off x="224354" y="4294594"/>
              <a:ext cx="76166" cy="104610"/>
            </a:xfrm>
            <a:custGeom>
              <a:avLst/>
              <a:gdLst/>
              <a:ahLst/>
              <a:cxnLst/>
              <a:rect l="l" t="t" r="r" b="b"/>
              <a:pathLst>
                <a:path w="1039" h="1427" extrusionOk="0">
                  <a:moveTo>
                    <a:pt x="1039" y="1"/>
                  </a:moveTo>
                  <a:lnTo>
                    <a:pt x="0" y="600"/>
                  </a:lnTo>
                  <a:lnTo>
                    <a:pt x="0" y="1427"/>
                  </a:lnTo>
                  <a:lnTo>
                    <a:pt x="1039" y="826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4" name="Google Shape;3204;p59"/>
            <p:cNvSpPr/>
            <p:nvPr/>
          </p:nvSpPr>
          <p:spPr>
            <a:xfrm>
              <a:off x="407765" y="4400519"/>
              <a:ext cx="76166" cy="104610"/>
            </a:xfrm>
            <a:custGeom>
              <a:avLst/>
              <a:gdLst/>
              <a:ahLst/>
              <a:cxnLst/>
              <a:rect l="l" t="t" r="r" b="b"/>
              <a:pathLst>
                <a:path w="1039" h="1427" extrusionOk="0">
                  <a:moveTo>
                    <a:pt x="1039" y="1"/>
                  </a:moveTo>
                  <a:lnTo>
                    <a:pt x="0" y="600"/>
                  </a:lnTo>
                  <a:lnTo>
                    <a:pt x="0" y="1426"/>
                  </a:lnTo>
                  <a:lnTo>
                    <a:pt x="1039" y="826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205" name="Google Shape;3205;p59"/>
          <p:cNvGrpSpPr/>
          <p:nvPr/>
        </p:nvGrpSpPr>
        <p:grpSpPr>
          <a:xfrm>
            <a:off x="240856" y="1547822"/>
            <a:ext cx="690975" cy="437665"/>
            <a:chOff x="500781" y="2059197"/>
            <a:chExt cx="690975" cy="437665"/>
          </a:xfrm>
        </p:grpSpPr>
        <p:sp>
          <p:nvSpPr>
            <p:cNvPr id="3206" name="Google Shape;3206;p59"/>
            <p:cNvSpPr/>
            <p:nvPr/>
          </p:nvSpPr>
          <p:spPr>
            <a:xfrm>
              <a:off x="592958" y="2059197"/>
              <a:ext cx="424962" cy="296365"/>
            </a:xfrm>
            <a:custGeom>
              <a:avLst/>
              <a:gdLst/>
              <a:ahLst/>
              <a:cxnLst/>
              <a:rect l="l" t="t" r="r" b="b"/>
              <a:pathLst>
                <a:path w="6021" h="4199" extrusionOk="0">
                  <a:moveTo>
                    <a:pt x="5823" y="0"/>
                  </a:moveTo>
                  <a:cubicBezTo>
                    <a:pt x="5783" y="0"/>
                    <a:pt x="5740" y="13"/>
                    <a:pt x="5694" y="39"/>
                  </a:cubicBezTo>
                  <a:lnTo>
                    <a:pt x="1" y="3327"/>
                  </a:lnTo>
                  <a:lnTo>
                    <a:pt x="1" y="4199"/>
                  </a:lnTo>
                  <a:lnTo>
                    <a:pt x="5694" y="912"/>
                  </a:lnTo>
                  <a:cubicBezTo>
                    <a:pt x="5874" y="807"/>
                    <a:pt x="6021" y="527"/>
                    <a:pt x="6021" y="287"/>
                  </a:cubicBezTo>
                  <a:cubicBezTo>
                    <a:pt x="6021" y="108"/>
                    <a:pt x="5939" y="0"/>
                    <a:pt x="5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7" name="Google Shape;3207;p59"/>
            <p:cNvSpPr/>
            <p:nvPr/>
          </p:nvSpPr>
          <p:spPr>
            <a:xfrm>
              <a:off x="592958" y="2060326"/>
              <a:ext cx="592166" cy="334055"/>
            </a:xfrm>
            <a:custGeom>
              <a:avLst/>
              <a:gdLst/>
              <a:ahLst/>
              <a:cxnLst/>
              <a:rect l="l" t="t" r="r" b="b"/>
              <a:pathLst>
                <a:path w="8390" h="4733" extrusionOk="0">
                  <a:moveTo>
                    <a:pt x="5895" y="1"/>
                  </a:moveTo>
                  <a:lnTo>
                    <a:pt x="1" y="3311"/>
                  </a:lnTo>
                  <a:lnTo>
                    <a:pt x="2463" y="4732"/>
                  </a:lnTo>
                  <a:lnTo>
                    <a:pt x="8390" y="1442"/>
                  </a:lnTo>
                  <a:lnTo>
                    <a:pt x="5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8" name="Google Shape;3208;p59"/>
            <p:cNvSpPr/>
            <p:nvPr/>
          </p:nvSpPr>
          <p:spPr>
            <a:xfrm>
              <a:off x="766794" y="2159561"/>
              <a:ext cx="424962" cy="296295"/>
            </a:xfrm>
            <a:custGeom>
              <a:avLst/>
              <a:gdLst/>
              <a:ahLst/>
              <a:cxnLst/>
              <a:rect l="l" t="t" r="r" b="b"/>
              <a:pathLst>
                <a:path w="6021" h="4198" extrusionOk="0">
                  <a:moveTo>
                    <a:pt x="5823" y="1"/>
                  </a:moveTo>
                  <a:cubicBezTo>
                    <a:pt x="5783" y="1"/>
                    <a:pt x="5740" y="13"/>
                    <a:pt x="5694" y="39"/>
                  </a:cubicBezTo>
                  <a:lnTo>
                    <a:pt x="0" y="3326"/>
                  </a:lnTo>
                  <a:lnTo>
                    <a:pt x="0" y="4198"/>
                  </a:lnTo>
                  <a:lnTo>
                    <a:pt x="5694" y="911"/>
                  </a:lnTo>
                  <a:cubicBezTo>
                    <a:pt x="5874" y="807"/>
                    <a:pt x="6020" y="526"/>
                    <a:pt x="6020" y="286"/>
                  </a:cubicBezTo>
                  <a:cubicBezTo>
                    <a:pt x="6020" y="108"/>
                    <a:pt x="5939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9" name="Google Shape;3209;p59"/>
            <p:cNvSpPr/>
            <p:nvPr/>
          </p:nvSpPr>
          <p:spPr>
            <a:xfrm>
              <a:off x="592958" y="2294015"/>
              <a:ext cx="173909" cy="161840"/>
            </a:xfrm>
            <a:custGeom>
              <a:avLst/>
              <a:gdLst/>
              <a:ahLst/>
              <a:cxnLst/>
              <a:rect l="l" t="t" r="r" b="b"/>
              <a:pathLst>
                <a:path w="2464" h="2293" extrusionOk="0">
                  <a:moveTo>
                    <a:pt x="1" y="0"/>
                  </a:moveTo>
                  <a:lnTo>
                    <a:pt x="1" y="872"/>
                  </a:lnTo>
                  <a:lnTo>
                    <a:pt x="2463" y="2293"/>
                  </a:lnTo>
                  <a:lnTo>
                    <a:pt x="2463" y="14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0" name="Google Shape;3210;p59"/>
            <p:cNvSpPr/>
            <p:nvPr/>
          </p:nvSpPr>
          <p:spPr>
            <a:xfrm>
              <a:off x="615684" y="2394309"/>
              <a:ext cx="121045" cy="102553"/>
            </a:xfrm>
            <a:custGeom>
              <a:avLst/>
              <a:gdLst/>
              <a:ahLst/>
              <a:cxnLst/>
              <a:rect l="l" t="t" r="r" b="b"/>
              <a:pathLst>
                <a:path w="1715" h="1453" extrusionOk="0">
                  <a:moveTo>
                    <a:pt x="1715" y="0"/>
                  </a:moveTo>
                  <a:lnTo>
                    <a:pt x="1" y="987"/>
                  </a:lnTo>
                  <a:lnTo>
                    <a:pt x="1" y="1453"/>
                  </a:lnTo>
                  <a:lnTo>
                    <a:pt x="1715" y="463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1" name="Google Shape;3211;p59"/>
            <p:cNvSpPr/>
            <p:nvPr/>
          </p:nvSpPr>
          <p:spPr>
            <a:xfrm>
              <a:off x="500781" y="2327752"/>
              <a:ext cx="235949" cy="136219"/>
            </a:xfrm>
            <a:custGeom>
              <a:avLst/>
              <a:gdLst/>
              <a:ahLst/>
              <a:cxnLst/>
              <a:rect l="l" t="t" r="r" b="b"/>
              <a:pathLst>
                <a:path w="3343" h="1930" extrusionOk="0">
                  <a:moveTo>
                    <a:pt x="1714" y="1"/>
                  </a:moveTo>
                  <a:lnTo>
                    <a:pt x="1" y="987"/>
                  </a:lnTo>
                  <a:lnTo>
                    <a:pt x="1629" y="1930"/>
                  </a:lnTo>
                  <a:lnTo>
                    <a:pt x="3343" y="94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2" name="Google Shape;3212;p59"/>
            <p:cNvSpPr/>
            <p:nvPr/>
          </p:nvSpPr>
          <p:spPr>
            <a:xfrm>
              <a:off x="586676" y="2348150"/>
              <a:ext cx="64157" cy="37054"/>
            </a:xfrm>
            <a:custGeom>
              <a:avLst/>
              <a:gdLst/>
              <a:ahLst/>
              <a:cxnLst/>
              <a:rect l="l" t="t" r="r" b="b"/>
              <a:pathLst>
                <a:path w="909" h="525" extrusionOk="0">
                  <a:moveTo>
                    <a:pt x="466" y="0"/>
                  </a:moveTo>
                  <a:lnTo>
                    <a:pt x="1" y="269"/>
                  </a:lnTo>
                  <a:lnTo>
                    <a:pt x="443" y="525"/>
                  </a:lnTo>
                  <a:lnTo>
                    <a:pt x="908" y="257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3" name="Google Shape;3213;p59"/>
            <p:cNvSpPr/>
            <p:nvPr/>
          </p:nvSpPr>
          <p:spPr>
            <a:xfrm>
              <a:off x="636364" y="2377370"/>
              <a:ext cx="64228" cy="37054"/>
            </a:xfrm>
            <a:custGeom>
              <a:avLst/>
              <a:gdLst/>
              <a:ahLst/>
              <a:cxnLst/>
              <a:rect l="l" t="t" r="r" b="b"/>
              <a:pathLst>
                <a:path w="910" h="525" extrusionOk="0">
                  <a:moveTo>
                    <a:pt x="467" y="0"/>
                  </a:moveTo>
                  <a:lnTo>
                    <a:pt x="1" y="268"/>
                  </a:lnTo>
                  <a:lnTo>
                    <a:pt x="443" y="524"/>
                  </a:lnTo>
                  <a:lnTo>
                    <a:pt x="909" y="256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4" name="Google Shape;3214;p59"/>
            <p:cNvSpPr/>
            <p:nvPr/>
          </p:nvSpPr>
          <p:spPr>
            <a:xfrm>
              <a:off x="500781" y="2397414"/>
              <a:ext cx="114975" cy="99447"/>
            </a:xfrm>
            <a:custGeom>
              <a:avLst/>
              <a:gdLst/>
              <a:ahLst/>
              <a:cxnLst/>
              <a:rect l="l" t="t" r="r" b="b"/>
              <a:pathLst>
                <a:path w="1629" h="1409" extrusionOk="0">
                  <a:moveTo>
                    <a:pt x="1" y="0"/>
                  </a:moveTo>
                  <a:lnTo>
                    <a:pt x="1" y="466"/>
                  </a:lnTo>
                  <a:lnTo>
                    <a:pt x="1629" y="1409"/>
                  </a:lnTo>
                  <a:lnTo>
                    <a:pt x="1629" y="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5" name="Google Shape;3215;p59"/>
            <p:cNvSpPr/>
            <p:nvPr/>
          </p:nvSpPr>
          <p:spPr>
            <a:xfrm>
              <a:off x="506569" y="2417318"/>
              <a:ext cx="103823" cy="70015"/>
            </a:xfrm>
            <a:custGeom>
              <a:avLst/>
              <a:gdLst/>
              <a:ahLst/>
              <a:cxnLst/>
              <a:rect l="l" t="t" r="r" b="b"/>
              <a:pathLst>
                <a:path w="1471" h="992" extrusionOk="0">
                  <a:moveTo>
                    <a:pt x="242" y="1"/>
                  </a:moveTo>
                  <a:lnTo>
                    <a:pt x="1" y="140"/>
                  </a:lnTo>
                  <a:lnTo>
                    <a:pt x="1470" y="992"/>
                  </a:lnTo>
                  <a:lnTo>
                    <a:pt x="1470" y="713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6" name="Google Shape;3216;p59"/>
            <p:cNvSpPr/>
            <p:nvPr/>
          </p:nvSpPr>
          <p:spPr>
            <a:xfrm>
              <a:off x="506569" y="2407507"/>
              <a:ext cx="17080" cy="19762"/>
            </a:xfrm>
            <a:custGeom>
              <a:avLst/>
              <a:gdLst/>
              <a:ahLst/>
              <a:cxnLst/>
              <a:rect l="l" t="t" r="r" b="b"/>
              <a:pathLst>
                <a:path w="242" h="280" extrusionOk="0">
                  <a:moveTo>
                    <a:pt x="1" y="0"/>
                  </a:moveTo>
                  <a:lnTo>
                    <a:pt x="1" y="279"/>
                  </a:lnTo>
                  <a:lnTo>
                    <a:pt x="242" y="1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7" name="Google Shape;3217;p59"/>
            <p:cNvSpPr/>
            <p:nvPr/>
          </p:nvSpPr>
          <p:spPr>
            <a:xfrm>
              <a:off x="703343" y="2275171"/>
              <a:ext cx="97753" cy="56252"/>
            </a:xfrm>
            <a:custGeom>
              <a:avLst/>
              <a:gdLst/>
              <a:ahLst/>
              <a:cxnLst/>
              <a:rect l="l" t="t" r="r" b="b"/>
              <a:pathLst>
                <a:path w="1385" h="797" extrusionOk="0">
                  <a:moveTo>
                    <a:pt x="765" y="0"/>
                  </a:moveTo>
                  <a:lnTo>
                    <a:pt x="628" y="79"/>
                  </a:lnTo>
                  <a:lnTo>
                    <a:pt x="926" y="303"/>
                  </a:lnTo>
                  <a:cubicBezTo>
                    <a:pt x="993" y="352"/>
                    <a:pt x="1063" y="401"/>
                    <a:pt x="1134" y="451"/>
                  </a:cubicBezTo>
                  <a:lnTo>
                    <a:pt x="1129" y="453"/>
                  </a:lnTo>
                  <a:cubicBezTo>
                    <a:pt x="1038" y="415"/>
                    <a:pt x="947" y="378"/>
                    <a:pt x="860" y="342"/>
                  </a:cubicBezTo>
                  <a:lnTo>
                    <a:pt x="448" y="184"/>
                  </a:lnTo>
                  <a:lnTo>
                    <a:pt x="326" y="254"/>
                  </a:lnTo>
                  <a:lnTo>
                    <a:pt x="601" y="491"/>
                  </a:lnTo>
                  <a:cubicBezTo>
                    <a:pt x="665" y="543"/>
                    <a:pt x="729" y="595"/>
                    <a:pt x="796" y="647"/>
                  </a:cubicBezTo>
                  <a:lnTo>
                    <a:pt x="791" y="649"/>
                  </a:lnTo>
                  <a:cubicBezTo>
                    <a:pt x="706" y="608"/>
                    <a:pt x="619" y="569"/>
                    <a:pt x="534" y="530"/>
                  </a:cubicBezTo>
                  <a:lnTo>
                    <a:pt x="147" y="357"/>
                  </a:lnTo>
                  <a:lnTo>
                    <a:pt x="1" y="442"/>
                  </a:lnTo>
                  <a:lnTo>
                    <a:pt x="851" y="796"/>
                  </a:lnTo>
                  <a:lnTo>
                    <a:pt x="1028" y="695"/>
                  </a:lnTo>
                  <a:lnTo>
                    <a:pt x="755" y="468"/>
                  </a:lnTo>
                  <a:cubicBezTo>
                    <a:pt x="709" y="429"/>
                    <a:pt x="657" y="391"/>
                    <a:pt x="611" y="355"/>
                  </a:cubicBezTo>
                  <a:lnTo>
                    <a:pt x="615" y="353"/>
                  </a:lnTo>
                  <a:cubicBezTo>
                    <a:pt x="675" y="380"/>
                    <a:pt x="744" y="409"/>
                    <a:pt x="811" y="436"/>
                  </a:cubicBezTo>
                  <a:lnTo>
                    <a:pt x="1205" y="593"/>
                  </a:lnTo>
                  <a:lnTo>
                    <a:pt x="1385" y="489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8" name="Google Shape;3218;p59"/>
            <p:cNvSpPr/>
            <p:nvPr/>
          </p:nvSpPr>
          <p:spPr>
            <a:xfrm>
              <a:off x="768700" y="2255973"/>
              <a:ext cx="77779" cy="40089"/>
            </a:xfrm>
            <a:custGeom>
              <a:avLst/>
              <a:gdLst/>
              <a:ahLst/>
              <a:cxnLst/>
              <a:rect l="l" t="t" r="r" b="b"/>
              <a:pathLst>
                <a:path w="1102" h="568" extrusionOk="0">
                  <a:moveTo>
                    <a:pt x="429" y="121"/>
                  </a:moveTo>
                  <a:cubicBezTo>
                    <a:pt x="505" y="121"/>
                    <a:pt x="596" y="148"/>
                    <a:pt x="689" y="201"/>
                  </a:cubicBezTo>
                  <a:cubicBezTo>
                    <a:pt x="836" y="287"/>
                    <a:pt x="874" y="371"/>
                    <a:pt x="788" y="422"/>
                  </a:cubicBezTo>
                  <a:cubicBezTo>
                    <a:pt x="757" y="440"/>
                    <a:pt x="719" y="448"/>
                    <a:pt x="676" y="448"/>
                  </a:cubicBezTo>
                  <a:cubicBezTo>
                    <a:pt x="597" y="448"/>
                    <a:pt x="501" y="419"/>
                    <a:pt x="406" y="365"/>
                  </a:cubicBezTo>
                  <a:cubicBezTo>
                    <a:pt x="261" y="280"/>
                    <a:pt x="228" y="198"/>
                    <a:pt x="314" y="148"/>
                  </a:cubicBezTo>
                  <a:cubicBezTo>
                    <a:pt x="345" y="130"/>
                    <a:pt x="385" y="121"/>
                    <a:pt x="429" y="121"/>
                  </a:cubicBezTo>
                  <a:close/>
                  <a:moveTo>
                    <a:pt x="432" y="1"/>
                  </a:moveTo>
                  <a:cubicBezTo>
                    <a:pt x="335" y="1"/>
                    <a:pt x="245" y="23"/>
                    <a:pt x="171" y="65"/>
                  </a:cubicBezTo>
                  <a:cubicBezTo>
                    <a:pt x="0" y="164"/>
                    <a:pt x="20" y="311"/>
                    <a:pt x="259" y="449"/>
                  </a:cubicBezTo>
                  <a:cubicBezTo>
                    <a:pt x="397" y="529"/>
                    <a:pt x="541" y="567"/>
                    <a:pt x="672" y="567"/>
                  </a:cubicBezTo>
                  <a:cubicBezTo>
                    <a:pt x="769" y="567"/>
                    <a:pt x="858" y="546"/>
                    <a:pt x="931" y="504"/>
                  </a:cubicBezTo>
                  <a:cubicBezTo>
                    <a:pt x="1102" y="405"/>
                    <a:pt x="1075" y="255"/>
                    <a:pt x="835" y="117"/>
                  </a:cubicBezTo>
                  <a:cubicBezTo>
                    <a:pt x="700" y="38"/>
                    <a:pt x="560" y="1"/>
                    <a:pt x="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9" name="Google Shape;3219;p59"/>
            <p:cNvSpPr/>
            <p:nvPr/>
          </p:nvSpPr>
          <p:spPr>
            <a:xfrm>
              <a:off x="810412" y="2230070"/>
              <a:ext cx="87378" cy="44395"/>
            </a:xfrm>
            <a:custGeom>
              <a:avLst/>
              <a:gdLst/>
              <a:ahLst/>
              <a:cxnLst/>
              <a:rect l="l" t="t" r="r" b="b"/>
              <a:pathLst>
                <a:path w="1238" h="629" extrusionOk="0">
                  <a:moveTo>
                    <a:pt x="469" y="118"/>
                  </a:moveTo>
                  <a:cubicBezTo>
                    <a:pt x="499" y="118"/>
                    <a:pt x="530" y="127"/>
                    <a:pt x="561" y="145"/>
                  </a:cubicBezTo>
                  <a:cubicBezTo>
                    <a:pt x="634" y="187"/>
                    <a:pt x="630" y="232"/>
                    <a:pt x="555" y="274"/>
                  </a:cubicBezTo>
                  <a:lnTo>
                    <a:pt x="481" y="317"/>
                  </a:lnTo>
                  <a:lnTo>
                    <a:pt x="277" y="198"/>
                  </a:lnTo>
                  <a:lnTo>
                    <a:pt x="349" y="156"/>
                  </a:lnTo>
                  <a:cubicBezTo>
                    <a:pt x="391" y="132"/>
                    <a:pt x="430" y="118"/>
                    <a:pt x="469" y="118"/>
                  </a:cubicBezTo>
                  <a:close/>
                  <a:moveTo>
                    <a:pt x="478" y="0"/>
                  </a:moveTo>
                  <a:cubicBezTo>
                    <a:pt x="388" y="0"/>
                    <a:pt x="304" y="30"/>
                    <a:pt x="229" y="73"/>
                  </a:cubicBezTo>
                  <a:lnTo>
                    <a:pt x="1" y="206"/>
                  </a:lnTo>
                  <a:lnTo>
                    <a:pt x="734" y="628"/>
                  </a:lnTo>
                  <a:lnTo>
                    <a:pt x="878" y="545"/>
                  </a:lnTo>
                  <a:lnTo>
                    <a:pt x="613" y="393"/>
                  </a:lnTo>
                  <a:lnTo>
                    <a:pt x="691" y="348"/>
                  </a:lnTo>
                  <a:lnTo>
                    <a:pt x="1077" y="430"/>
                  </a:lnTo>
                  <a:lnTo>
                    <a:pt x="1237" y="338"/>
                  </a:lnTo>
                  <a:lnTo>
                    <a:pt x="801" y="251"/>
                  </a:lnTo>
                  <a:cubicBezTo>
                    <a:pt x="833" y="192"/>
                    <a:pt x="810" y="126"/>
                    <a:pt x="702" y="64"/>
                  </a:cubicBezTo>
                  <a:cubicBezTo>
                    <a:pt x="625" y="19"/>
                    <a:pt x="550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0" name="Google Shape;3220;p59"/>
            <p:cNvSpPr/>
            <p:nvPr/>
          </p:nvSpPr>
          <p:spPr>
            <a:xfrm>
              <a:off x="852689" y="2195980"/>
              <a:ext cx="93518" cy="54064"/>
            </a:xfrm>
            <a:custGeom>
              <a:avLst/>
              <a:gdLst/>
              <a:ahLst/>
              <a:cxnLst/>
              <a:rect l="l" t="t" r="r" b="b"/>
              <a:pathLst>
                <a:path w="1325" h="766" extrusionOk="0">
                  <a:moveTo>
                    <a:pt x="593" y="1"/>
                  </a:moveTo>
                  <a:lnTo>
                    <a:pt x="441" y="87"/>
                  </a:lnTo>
                  <a:lnTo>
                    <a:pt x="667" y="337"/>
                  </a:lnTo>
                  <a:lnTo>
                    <a:pt x="757" y="433"/>
                  </a:lnTo>
                  <a:lnTo>
                    <a:pt x="753" y="435"/>
                  </a:lnTo>
                  <a:lnTo>
                    <a:pt x="587" y="384"/>
                  </a:lnTo>
                  <a:lnTo>
                    <a:pt x="152" y="255"/>
                  </a:lnTo>
                  <a:lnTo>
                    <a:pt x="1" y="343"/>
                  </a:lnTo>
                  <a:lnTo>
                    <a:pt x="733" y="765"/>
                  </a:lnTo>
                  <a:lnTo>
                    <a:pt x="866" y="689"/>
                  </a:lnTo>
                  <a:lnTo>
                    <a:pt x="596" y="535"/>
                  </a:lnTo>
                  <a:cubicBezTo>
                    <a:pt x="524" y="493"/>
                    <a:pt x="406" y="438"/>
                    <a:pt x="328" y="401"/>
                  </a:cubicBezTo>
                  <a:lnTo>
                    <a:pt x="333" y="398"/>
                  </a:lnTo>
                  <a:lnTo>
                    <a:pt x="552" y="467"/>
                  </a:lnTo>
                  <a:lnTo>
                    <a:pt x="934" y="575"/>
                  </a:lnTo>
                  <a:lnTo>
                    <a:pt x="992" y="542"/>
                  </a:lnTo>
                  <a:lnTo>
                    <a:pt x="806" y="321"/>
                  </a:lnTo>
                  <a:lnTo>
                    <a:pt x="688" y="193"/>
                  </a:lnTo>
                  <a:lnTo>
                    <a:pt x="691" y="191"/>
                  </a:lnTo>
                  <a:cubicBezTo>
                    <a:pt x="755" y="236"/>
                    <a:pt x="851" y="304"/>
                    <a:pt x="923" y="345"/>
                  </a:cubicBezTo>
                  <a:lnTo>
                    <a:pt x="1191" y="501"/>
                  </a:lnTo>
                  <a:lnTo>
                    <a:pt x="1325" y="423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1" name="Google Shape;3221;p59"/>
            <p:cNvSpPr/>
            <p:nvPr/>
          </p:nvSpPr>
          <p:spPr>
            <a:xfrm>
              <a:off x="910776" y="2104368"/>
              <a:ext cx="206235" cy="95565"/>
            </a:xfrm>
            <a:custGeom>
              <a:avLst/>
              <a:gdLst/>
              <a:ahLst/>
              <a:cxnLst/>
              <a:rect l="l" t="t" r="r" b="b"/>
              <a:pathLst>
                <a:path w="2922" h="1354" extrusionOk="0">
                  <a:moveTo>
                    <a:pt x="1051" y="0"/>
                  </a:moveTo>
                  <a:cubicBezTo>
                    <a:pt x="968" y="0"/>
                    <a:pt x="879" y="13"/>
                    <a:pt x="792" y="40"/>
                  </a:cubicBezTo>
                  <a:cubicBezTo>
                    <a:pt x="465" y="142"/>
                    <a:pt x="314" y="308"/>
                    <a:pt x="136" y="482"/>
                  </a:cubicBezTo>
                  <a:cubicBezTo>
                    <a:pt x="1" y="616"/>
                    <a:pt x="27" y="713"/>
                    <a:pt x="124" y="713"/>
                  </a:cubicBezTo>
                  <a:cubicBezTo>
                    <a:pt x="167" y="713"/>
                    <a:pt x="225" y="693"/>
                    <a:pt x="289" y="647"/>
                  </a:cubicBezTo>
                  <a:cubicBezTo>
                    <a:pt x="480" y="506"/>
                    <a:pt x="795" y="206"/>
                    <a:pt x="1039" y="206"/>
                  </a:cubicBezTo>
                  <a:cubicBezTo>
                    <a:pt x="1055" y="206"/>
                    <a:pt x="1071" y="207"/>
                    <a:pt x="1086" y="210"/>
                  </a:cubicBezTo>
                  <a:cubicBezTo>
                    <a:pt x="1336" y="256"/>
                    <a:pt x="1147" y="419"/>
                    <a:pt x="934" y="681"/>
                  </a:cubicBezTo>
                  <a:cubicBezTo>
                    <a:pt x="722" y="941"/>
                    <a:pt x="610" y="1157"/>
                    <a:pt x="934" y="1325"/>
                  </a:cubicBezTo>
                  <a:cubicBezTo>
                    <a:pt x="973" y="1345"/>
                    <a:pt x="1020" y="1353"/>
                    <a:pt x="1074" y="1353"/>
                  </a:cubicBezTo>
                  <a:cubicBezTo>
                    <a:pt x="1384" y="1353"/>
                    <a:pt x="1906" y="1064"/>
                    <a:pt x="2157" y="969"/>
                  </a:cubicBezTo>
                  <a:cubicBezTo>
                    <a:pt x="2269" y="927"/>
                    <a:pt x="2358" y="912"/>
                    <a:pt x="2434" y="912"/>
                  </a:cubicBezTo>
                  <a:cubicBezTo>
                    <a:pt x="2559" y="912"/>
                    <a:pt x="2648" y="952"/>
                    <a:pt x="2739" y="980"/>
                  </a:cubicBezTo>
                  <a:cubicBezTo>
                    <a:pt x="2757" y="986"/>
                    <a:pt x="2774" y="988"/>
                    <a:pt x="2788" y="988"/>
                  </a:cubicBezTo>
                  <a:cubicBezTo>
                    <a:pt x="2897" y="988"/>
                    <a:pt x="2922" y="855"/>
                    <a:pt x="2763" y="765"/>
                  </a:cubicBezTo>
                  <a:cubicBezTo>
                    <a:pt x="2686" y="722"/>
                    <a:pt x="2574" y="692"/>
                    <a:pt x="2436" y="692"/>
                  </a:cubicBezTo>
                  <a:cubicBezTo>
                    <a:pt x="2252" y="692"/>
                    <a:pt x="2022" y="745"/>
                    <a:pt x="1767" y="887"/>
                  </a:cubicBezTo>
                  <a:cubicBezTo>
                    <a:pt x="1504" y="1032"/>
                    <a:pt x="1265" y="1100"/>
                    <a:pt x="1117" y="1100"/>
                  </a:cubicBezTo>
                  <a:cubicBezTo>
                    <a:pt x="998" y="1100"/>
                    <a:pt x="938" y="1056"/>
                    <a:pt x="970" y="973"/>
                  </a:cubicBezTo>
                  <a:cubicBezTo>
                    <a:pt x="1072" y="712"/>
                    <a:pt x="1518" y="482"/>
                    <a:pt x="1494" y="262"/>
                  </a:cubicBezTo>
                  <a:cubicBezTo>
                    <a:pt x="1477" y="98"/>
                    <a:pt x="1283" y="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2" name="Google Shape;3222;p59"/>
            <p:cNvSpPr/>
            <p:nvPr/>
          </p:nvSpPr>
          <p:spPr>
            <a:xfrm>
              <a:off x="903506" y="2129212"/>
              <a:ext cx="44324" cy="32043"/>
            </a:xfrm>
            <a:custGeom>
              <a:avLst/>
              <a:gdLst/>
              <a:ahLst/>
              <a:cxnLst/>
              <a:rect l="l" t="t" r="r" b="b"/>
              <a:pathLst>
                <a:path w="628" h="454" extrusionOk="0">
                  <a:moveTo>
                    <a:pt x="140" y="0"/>
                  </a:moveTo>
                  <a:cubicBezTo>
                    <a:pt x="1" y="0"/>
                    <a:pt x="222" y="46"/>
                    <a:pt x="222" y="46"/>
                  </a:cubicBezTo>
                  <a:cubicBezTo>
                    <a:pt x="222" y="46"/>
                    <a:pt x="492" y="82"/>
                    <a:pt x="566" y="340"/>
                  </a:cubicBezTo>
                  <a:cubicBezTo>
                    <a:pt x="589" y="423"/>
                    <a:pt x="603" y="453"/>
                    <a:pt x="611" y="453"/>
                  </a:cubicBezTo>
                  <a:cubicBezTo>
                    <a:pt x="627" y="453"/>
                    <a:pt x="615" y="324"/>
                    <a:pt x="604" y="284"/>
                  </a:cubicBezTo>
                  <a:cubicBezTo>
                    <a:pt x="587" y="225"/>
                    <a:pt x="510" y="21"/>
                    <a:pt x="222" y="3"/>
                  </a:cubicBezTo>
                  <a:cubicBezTo>
                    <a:pt x="186" y="1"/>
                    <a:pt x="16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3" name="Google Shape;3223;p59"/>
            <p:cNvSpPr/>
            <p:nvPr/>
          </p:nvSpPr>
          <p:spPr>
            <a:xfrm>
              <a:off x="922704" y="2113896"/>
              <a:ext cx="37831" cy="35643"/>
            </a:xfrm>
            <a:custGeom>
              <a:avLst/>
              <a:gdLst/>
              <a:ahLst/>
              <a:cxnLst/>
              <a:rect l="l" t="t" r="r" b="b"/>
              <a:pathLst>
                <a:path w="536" h="505" extrusionOk="0">
                  <a:moveTo>
                    <a:pt x="66" y="1"/>
                  </a:moveTo>
                  <a:cubicBezTo>
                    <a:pt x="0" y="1"/>
                    <a:pt x="174" y="57"/>
                    <a:pt x="174" y="57"/>
                  </a:cubicBezTo>
                  <a:cubicBezTo>
                    <a:pt x="174" y="57"/>
                    <a:pt x="439" y="122"/>
                    <a:pt x="484" y="387"/>
                  </a:cubicBezTo>
                  <a:cubicBezTo>
                    <a:pt x="499" y="473"/>
                    <a:pt x="510" y="504"/>
                    <a:pt x="517" y="504"/>
                  </a:cubicBezTo>
                  <a:cubicBezTo>
                    <a:pt x="533" y="504"/>
                    <a:pt x="536" y="376"/>
                    <a:pt x="529" y="335"/>
                  </a:cubicBezTo>
                  <a:cubicBezTo>
                    <a:pt x="518" y="273"/>
                    <a:pt x="464" y="62"/>
                    <a:pt x="179" y="15"/>
                  </a:cubicBezTo>
                  <a:cubicBezTo>
                    <a:pt x="118" y="5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4" name="Google Shape;3224;p59"/>
            <p:cNvSpPr/>
            <p:nvPr/>
          </p:nvSpPr>
          <p:spPr>
            <a:xfrm>
              <a:off x="945359" y="2095334"/>
              <a:ext cx="29361" cy="42348"/>
            </a:xfrm>
            <a:custGeom>
              <a:avLst/>
              <a:gdLst/>
              <a:ahLst/>
              <a:cxnLst/>
              <a:rect l="l" t="t" r="r" b="b"/>
              <a:pathLst>
                <a:path w="416" h="600" extrusionOk="0">
                  <a:moveTo>
                    <a:pt x="31" y="1"/>
                  </a:moveTo>
                  <a:cubicBezTo>
                    <a:pt x="0" y="1"/>
                    <a:pt x="134" y="83"/>
                    <a:pt x="134" y="83"/>
                  </a:cubicBezTo>
                  <a:cubicBezTo>
                    <a:pt x="134" y="83"/>
                    <a:pt x="375" y="211"/>
                    <a:pt x="354" y="478"/>
                  </a:cubicBezTo>
                  <a:cubicBezTo>
                    <a:pt x="347" y="568"/>
                    <a:pt x="351" y="600"/>
                    <a:pt x="359" y="600"/>
                  </a:cubicBezTo>
                  <a:cubicBezTo>
                    <a:pt x="375" y="600"/>
                    <a:pt x="408" y="479"/>
                    <a:pt x="411" y="438"/>
                  </a:cubicBezTo>
                  <a:cubicBezTo>
                    <a:pt x="415" y="376"/>
                    <a:pt x="413" y="159"/>
                    <a:pt x="148" y="44"/>
                  </a:cubicBezTo>
                  <a:cubicBezTo>
                    <a:pt x="76" y="12"/>
                    <a:pt x="42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5" name="Google Shape;3225;p59"/>
            <p:cNvSpPr/>
            <p:nvPr/>
          </p:nvSpPr>
          <p:spPr>
            <a:xfrm>
              <a:off x="949171" y="2166619"/>
              <a:ext cx="50465" cy="14681"/>
            </a:xfrm>
            <a:custGeom>
              <a:avLst/>
              <a:gdLst/>
              <a:ahLst/>
              <a:cxnLst/>
              <a:rect l="l" t="t" r="r" b="b"/>
              <a:pathLst>
                <a:path w="715" h="208" extrusionOk="0">
                  <a:moveTo>
                    <a:pt x="359" y="0"/>
                  </a:moveTo>
                  <a:cubicBezTo>
                    <a:pt x="287" y="0"/>
                    <a:pt x="203" y="21"/>
                    <a:pt x="110" y="83"/>
                  </a:cubicBezTo>
                  <a:cubicBezTo>
                    <a:pt x="17" y="146"/>
                    <a:pt x="0" y="165"/>
                    <a:pt x="14" y="165"/>
                  </a:cubicBezTo>
                  <a:cubicBezTo>
                    <a:pt x="36" y="165"/>
                    <a:pt x="136" y="117"/>
                    <a:pt x="136" y="117"/>
                  </a:cubicBezTo>
                  <a:cubicBezTo>
                    <a:pt x="136" y="117"/>
                    <a:pt x="229" y="64"/>
                    <a:pt x="351" y="64"/>
                  </a:cubicBezTo>
                  <a:cubicBezTo>
                    <a:pt x="424" y="64"/>
                    <a:pt x="507" y="83"/>
                    <a:pt x="587" y="144"/>
                  </a:cubicBezTo>
                  <a:cubicBezTo>
                    <a:pt x="649" y="190"/>
                    <a:pt x="678" y="208"/>
                    <a:pt x="689" y="208"/>
                  </a:cubicBezTo>
                  <a:cubicBezTo>
                    <a:pt x="714" y="208"/>
                    <a:pt x="619" y="102"/>
                    <a:pt x="584" y="76"/>
                  </a:cubicBezTo>
                  <a:cubicBezTo>
                    <a:pt x="554" y="53"/>
                    <a:pt x="472" y="0"/>
                    <a:pt x="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6" name="Google Shape;3226;p59"/>
            <p:cNvSpPr/>
            <p:nvPr/>
          </p:nvSpPr>
          <p:spPr>
            <a:xfrm>
              <a:off x="952488" y="2147069"/>
              <a:ext cx="49900" cy="17292"/>
            </a:xfrm>
            <a:custGeom>
              <a:avLst/>
              <a:gdLst/>
              <a:ahLst/>
              <a:cxnLst/>
              <a:rect l="l" t="t" r="r" b="b"/>
              <a:pathLst>
                <a:path w="707" h="245" extrusionOk="0">
                  <a:moveTo>
                    <a:pt x="337" y="1"/>
                  </a:moveTo>
                  <a:cubicBezTo>
                    <a:pt x="274" y="1"/>
                    <a:pt x="202" y="16"/>
                    <a:pt x="120" y="59"/>
                  </a:cubicBezTo>
                  <a:cubicBezTo>
                    <a:pt x="17" y="113"/>
                    <a:pt x="1" y="129"/>
                    <a:pt x="19" y="129"/>
                  </a:cubicBezTo>
                  <a:cubicBezTo>
                    <a:pt x="45" y="129"/>
                    <a:pt x="143" y="95"/>
                    <a:pt x="143" y="95"/>
                  </a:cubicBezTo>
                  <a:cubicBezTo>
                    <a:pt x="143" y="95"/>
                    <a:pt x="216" y="63"/>
                    <a:pt x="314" y="63"/>
                  </a:cubicBezTo>
                  <a:cubicBezTo>
                    <a:pt x="398" y="63"/>
                    <a:pt x="499" y="86"/>
                    <a:pt x="589" y="170"/>
                  </a:cubicBezTo>
                  <a:cubicBezTo>
                    <a:pt x="646" y="224"/>
                    <a:pt x="674" y="244"/>
                    <a:pt x="684" y="244"/>
                  </a:cubicBezTo>
                  <a:cubicBezTo>
                    <a:pt x="706" y="244"/>
                    <a:pt x="625" y="132"/>
                    <a:pt x="592" y="101"/>
                  </a:cubicBezTo>
                  <a:cubicBezTo>
                    <a:pt x="561" y="73"/>
                    <a:pt x="472" y="1"/>
                    <a:pt x="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7" name="Google Shape;3227;p59"/>
            <p:cNvSpPr/>
            <p:nvPr/>
          </p:nvSpPr>
          <p:spPr>
            <a:xfrm>
              <a:off x="966957" y="2128647"/>
              <a:ext cx="47853" cy="23503"/>
            </a:xfrm>
            <a:custGeom>
              <a:avLst/>
              <a:gdLst/>
              <a:ahLst/>
              <a:cxnLst/>
              <a:rect l="l" t="t" r="r" b="b"/>
              <a:pathLst>
                <a:path w="678" h="333" extrusionOk="0">
                  <a:moveTo>
                    <a:pt x="282" y="1"/>
                  </a:moveTo>
                  <a:cubicBezTo>
                    <a:pt x="244" y="1"/>
                    <a:pt x="202" y="6"/>
                    <a:pt x="156" y="17"/>
                  </a:cubicBezTo>
                  <a:cubicBezTo>
                    <a:pt x="1" y="54"/>
                    <a:pt x="22" y="63"/>
                    <a:pt x="72" y="63"/>
                  </a:cubicBezTo>
                  <a:cubicBezTo>
                    <a:pt x="112" y="63"/>
                    <a:pt x="170" y="57"/>
                    <a:pt x="170" y="57"/>
                  </a:cubicBezTo>
                  <a:cubicBezTo>
                    <a:pt x="170" y="57"/>
                    <a:pt x="192" y="54"/>
                    <a:pt x="227" y="54"/>
                  </a:cubicBezTo>
                  <a:cubicBezTo>
                    <a:pt x="314" y="54"/>
                    <a:pt x="481" y="77"/>
                    <a:pt x="584" y="237"/>
                  </a:cubicBezTo>
                  <a:cubicBezTo>
                    <a:pt x="629" y="307"/>
                    <a:pt x="651" y="333"/>
                    <a:pt x="659" y="333"/>
                  </a:cubicBezTo>
                  <a:cubicBezTo>
                    <a:pt x="678" y="333"/>
                    <a:pt x="628" y="208"/>
                    <a:pt x="605" y="172"/>
                  </a:cubicBezTo>
                  <a:cubicBezTo>
                    <a:pt x="576" y="129"/>
                    <a:pt x="478" y="1"/>
                    <a:pt x="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8" name="Google Shape;3228;p59"/>
            <p:cNvSpPr/>
            <p:nvPr/>
          </p:nvSpPr>
          <p:spPr>
            <a:xfrm>
              <a:off x="991659" y="2164996"/>
              <a:ext cx="25762" cy="46371"/>
            </a:xfrm>
            <a:custGeom>
              <a:avLst/>
              <a:gdLst/>
              <a:ahLst/>
              <a:cxnLst/>
              <a:rect l="l" t="t" r="r" b="b"/>
              <a:pathLst>
                <a:path w="365" h="657" extrusionOk="0">
                  <a:moveTo>
                    <a:pt x="22" y="0"/>
                  </a:moveTo>
                  <a:cubicBezTo>
                    <a:pt x="1" y="0"/>
                    <a:pt x="107" y="103"/>
                    <a:pt x="107" y="103"/>
                  </a:cubicBezTo>
                  <a:cubicBezTo>
                    <a:pt x="107" y="103"/>
                    <a:pt x="316" y="279"/>
                    <a:pt x="239" y="535"/>
                  </a:cubicBezTo>
                  <a:cubicBezTo>
                    <a:pt x="212" y="625"/>
                    <a:pt x="210" y="656"/>
                    <a:pt x="218" y="656"/>
                  </a:cubicBezTo>
                  <a:cubicBezTo>
                    <a:pt x="235" y="656"/>
                    <a:pt x="291" y="548"/>
                    <a:pt x="302" y="510"/>
                  </a:cubicBezTo>
                  <a:cubicBezTo>
                    <a:pt x="320" y="450"/>
                    <a:pt x="365" y="237"/>
                    <a:pt x="130" y="67"/>
                  </a:cubicBezTo>
                  <a:cubicBezTo>
                    <a:pt x="61" y="18"/>
                    <a:pt x="31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9" name="Google Shape;3229;p59"/>
            <p:cNvSpPr/>
            <p:nvPr/>
          </p:nvSpPr>
          <p:spPr>
            <a:xfrm>
              <a:off x="1056733" y="2141493"/>
              <a:ext cx="26609" cy="45524"/>
            </a:xfrm>
            <a:custGeom>
              <a:avLst/>
              <a:gdLst/>
              <a:ahLst/>
              <a:cxnLst/>
              <a:rect l="l" t="t" r="r" b="b"/>
              <a:pathLst>
                <a:path w="377" h="645" extrusionOk="0">
                  <a:moveTo>
                    <a:pt x="22" y="1"/>
                  </a:moveTo>
                  <a:cubicBezTo>
                    <a:pt x="0" y="1"/>
                    <a:pt x="113" y="98"/>
                    <a:pt x="113" y="98"/>
                  </a:cubicBezTo>
                  <a:cubicBezTo>
                    <a:pt x="113" y="98"/>
                    <a:pt x="331" y="263"/>
                    <a:pt x="268" y="523"/>
                  </a:cubicBezTo>
                  <a:cubicBezTo>
                    <a:pt x="246" y="613"/>
                    <a:pt x="245" y="645"/>
                    <a:pt x="254" y="645"/>
                  </a:cubicBezTo>
                  <a:cubicBezTo>
                    <a:pt x="270" y="645"/>
                    <a:pt x="320" y="533"/>
                    <a:pt x="329" y="494"/>
                  </a:cubicBezTo>
                  <a:cubicBezTo>
                    <a:pt x="344" y="433"/>
                    <a:pt x="376" y="218"/>
                    <a:pt x="133" y="62"/>
                  </a:cubicBezTo>
                  <a:cubicBezTo>
                    <a:pt x="63" y="17"/>
                    <a:pt x="32" y="1"/>
                    <a:pt x="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0" name="Google Shape;3230;p59"/>
            <p:cNvSpPr/>
            <p:nvPr/>
          </p:nvSpPr>
          <p:spPr>
            <a:xfrm>
              <a:off x="1001188" y="2158644"/>
              <a:ext cx="34725" cy="38113"/>
            </a:xfrm>
            <a:custGeom>
              <a:avLst/>
              <a:gdLst/>
              <a:ahLst/>
              <a:cxnLst/>
              <a:rect l="l" t="t" r="r" b="b"/>
              <a:pathLst>
                <a:path w="492" h="540" extrusionOk="0">
                  <a:moveTo>
                    <a:pt x="48" y="1"/>
                  </a:moveTo>
                  <a:cubicBezTo>
                    <a:pt x="0" y="1"/>
                    <a:pt x="158" y="66"/>
                    <a:pt x="158" y="66"/>
                  </a:cubicBezTo>
                  <a:cubicBezTo>
                    <a:pt x="158" y="66"/>
                    <a:pt x="417" y="153"/>
                    <a:pt x="439" y="419"/>
                  </a:cubicBezTo>
                  <a:cubicBezTo>
                    <a:pt x="447" y="508"/>
                    <a:pt x="456" y="539"/>
                    <a:pt x="464" y="539"/>
                  </a:cubicBezTo>
                  <a:cubicBezTo>
                    <a:pt x="479" y="539"/>
                    <a:pt x="492" y="412"/>
                    <a:pt x="489" y="371"/>
                  </a:cubicBezTo>
                  <a:cubicBezTo>
                    <a:pt x="483" y="310"/>
                    <a:pt x="446" y="95"/>
                    <a:pt x="166" y="24"/>
                  </a:cubicBezTo>
                  <a:cubicBezTo>
                    <a:pt x="99" y="7"/>
                    <a:pt x="63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1" name="Google Shape;3231;p59"/>
            <p:cNvSpPr/>
            <p:nvPr/>
          </p:nvSpPr>
          <p:spPr>
            <a:xfrm>
              <a:off x="1037324" y="2152150"/>
              <a:ext cx="25973" cy="46089"/>
            </a:xfrm>
            <a:custGeom>
              <a:avLst/>
              <a:gdLst/>
              <a:ahLst/>
              <a:cxnLst/>
              <a:rect l="l" t="t" r="r" b="b"/>
              <a:pathLst>
                <a:path w="368" h="653" extrusionOk="0">
                  <a:moveTo>
                    <a:pt x="22" y="0"/>
                  </a:moveTo>
                  <a:cubicBezTo>
                    <a:pt x="0" y="0"/>
                    <a:pt x="108" y="102"/>
                    <a:pt x="108" y="102"/>
                  </a:cubicBezTo>
                  <a:cubicBezTo>
                    <a:pt x="108" y="102"/>
                    <a:pt x="319" y="274"/>
                    <a:pt x="247" y="532"/>
                  </a:cubicBezTo>
                  <a:cubicBezTo>
                    <a:pt x="222" y="621"/>
                    <a:pt x="219" y="652"/>
                    <a:pt x="228" y="652"/>
                  </a:cubicBezTo>
                  <a:cubicBezTo>
                    <a:pt x="244" y="652"/>
                    <a:pt x="298" y="542"/>
                    <a:pt x="309" y="504"/>
                  </a:cubicBezTo>
                  <a:cubicBezTo>
                    <a:pt x="326" y="444"/>
                    <a:pt x="368" y="231"/>
                    <a:pt x="130" y="66"/>
                  </a:cubicBezTo>
                  <a:cubicBezTo>
                    <a:pt x="61" y="17"/>
                    <a:pt x="31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2" name="Google Shape;3232;p59"/>
            <p:cNvSpPr/>
            <p:nvPr/>
          </p:nvSpPr>
          <p:spPr>
            <a:xfrm>
              <a:off x="965263" y="2174030"/>
              <a:ext cx="32043" cy="39242"/>
            </a:xfrm>
            <a:custGeom>
              <a:avLst/>
              <a:gdLst/>
              <a:ahLst/>
              <a:cxnLst/>
              <a:rect l="l" t="t" r="r" b="b"/>
              <a:pathLst>
                <a:path w="454" h="556" extrusionOk="0">
                  <a:moveTo>
                    <a:pt x="442" y="0"/>
                  </a:moveTo>
                  <a:cubicBezTo>
                    <a:pt x="425" y="0"/>
                    <a:pt x="386" y="19"/>
                    <a:pt x="359" y="39"/>
                  </a:cubicBezTo>
                  <a:cubicBezTo>
                    <a:pt x="359" y="39"/>
                    <a:pt x="248" y="97"/>
                    <a:pt x="123" y="315"/>
                  </a:cubicBezTo>
                  <a:cubicBezTo>
                    <a:pt x="28" y="483"/>
                    <a:pt x="0" y="555"/>
                    <a:pt x="23" y="555"/>
                  </a:cubicBezTo>
                  <a:cubicBezTo>
                    <a:pt x="30" y="555"/>
                    <a:pt x="42" y="548"/>
                    <a:pt x="59" y="535"/>
                  </a:cubicBezTo>
                  <a:cubicBezTo>
                    <a:pt x="129" y="478"/>
                    <a:pt x="357" y="106"/>
                    <a:pt x="425" y="39"/>
                  </a:cubicBezTo>
                  <a:cubicBezTo>
                    <a:pt x="453" y="11"/>
                    <a:pt x="454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3" name="Google Shape;3233;p59"/>
            <p:cNvSpPr/>
            <p:nvPr/>
          </p:nvSpPr>
          <p:spPr>
            <a:xfrm>
              <a:off x="977402" y="2096887"/>
              <a:ext cx="31267" cy="39666"/>
            </a:xfrm>
            <a:custGeom>
              <a:avLst/>
              <a:gdLst/>
              <a:ahLst/>
              <a:cxnLst/>
              <a:rect l="l" t="t" r="r" b="b"/>
              <a:pathLst>
                <a:path w="443" h="562" extrusionOk="0">
                  <a:moveTo>
                    <a:pt x="431" y="1"/>
                  </a:moveTo>
                  <a:cubicBezTo>
                    <a:pt x="414" y="1"/>
                    <a:pt x="375" y="19"/>
                    <a:pt x="348" y="39"/>
                  </a:cubicBezTo>
                  <a:cubicBezTo>
                    <a:pt x="348" y="39"/>
                    <a:pt x="252" y="129"/>
                    <a:pt x="127" y="349"/>
                  </a:cubicBezTo>
                  <a:cubicBezTo>
                    <a:pt x="38" y="504"/>
                    <a:pt x="1" y="561"/>
                    <a:pt x="12" y="561"/>
                  </a:cubicBezTo>
                  <a:cubicBezTo>
                    <a:pt x="16" y="561"/>
                    <a:pt x="29" y="552"/>
                    <a:pt x="49" y="535"/>
                  </a:cubicBezTo>
                  <a:cubicBezTo>
                    <a:pt x="118" y="479"/>
                    <a:pt x="346" y="105"/>
                    <a:pt x="414" y="39"/>
                  </a:cubicBezTo>
                  <a:cubicBezTo>
                    <a:pt x="442" y="11"/>
                    <a:pt x="443" y="1"/>
                    <a:pt x="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234" name="Google Shape;3234;p59"/>
          <p:cNvSpPr/>
          <p:nvPr/>
        </p:nvSpPr>
        <p:spPr>
          <a:xfrm>
            <a:off x="1059768" y="1034946"/>
            <a:ext cx="221481" cy="367160"/>
          </a:xfrm>
          <a:custGeom>
            <a:avLst/>
            <a:gdLst/>
            <a:ahLst/>
            <a:cxnLst/>
            <a:rect l="l" t="t" r="r" b="b"/>
            <a:pathLst>
              <a:path w="3138" h="5202" extrusionOk="0">
                <a:moveTo>
                  <a:pt x="992" y="0"/>
                </a:moveTo>
                <a:cubicBezTo>
                  <a:pt x="992" y="0"/>
                  <a:pt x="461" y="1630"/>
                  <a:pt x="271" y="2252"/>
                </a:cubicBezTo>
                <a:cubicBezTo>
                  <a:pt x="81" y="2876"/>
                  <a:pt x="0" y="3318"/>
                  <a:pt x="569" y="3676"/>
                </a:cubicBezTo>
                <a:cubicBezTo>
                  <a:pt x="1341" y="4163"/>
                  <a:pt x="3137" y="5201"/>
                  <a:pt x="3137" y="5201"/>
                </a:cubicBezTo>
                <a:lnTo>
                  <a:pt x="3137" y="4766"/>
                </a:lnTo>
                <a:cubicBezTo>
                  <a:pt x="3137" y="4766"/>
                  <a:pt x="1265" y="3740"/>
                  <a:pt x="753" y="3382"/>
                </a:cubicBezTo>
                <a:cubicBezTo>
                  <a:pt x="384" y="3123"/>
                  <a:pt x="499" y="2901"/>
                  <a:pt x="726" y="2162"/>
                </a:cubicBezTo>
                <a:cubicBezTo>
                  <a:pt x="953" y="1425"/>
                  <a:pt x="1448" y="73"/>
                  <a:pt x="1448" y="73"/>
                </a:cubicBezTo>
                <a:lnTo>
                  <a:pt x="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5" name="Google Shape;3235;p59"/>
          <p:cNvSpPr/>
          <p:nvPr/>
        </p:nvSpPr>
        <p:spPr>
          <a:xfrm>
            <a:off x="850572" y="994363"/>
            <a:ext cx="423059" cy="507897"/>
          </a:xfrm>
          <a:custGeom>
            <a:avLst/>
            <a:gdLst/>
            <a:ahLst/>
            <a:cxnLst/>
            <a:rect l="l" t="t" r="r" b="b"/>
            <a:pathLst>
              <a:path w="5994" h="7196" extrusionOk="0">
                <a:moveTo>
                  <a:pt x="4305" y="1"/>
                </a:moveTo>
                <a:lnTo>
                  <a:pt x="4305" y="1"/>
                </a:lnTo>
                <a:cubicBezTo>
                  <a:pt x="2793" y="151"/>
                  <a:pt x="1285" y="1282"/>
                  <a:pt x="1178" y="1418"/>
                </a:cubicBezTo>
                <a:cubicBezTo>
                  <a:pt x="1066" y="1561"/>
                  <a:pt x="228" y="4670"/>
                  <a:pt x="114" y="5075"/>
                </a:cubicBezTo>
                <a:cubicBezTo>
                  <a:pt x="0" y="5480"/>
                  <a:pt x="115" y="5720"/>
                  <a:pt x="813" y="6138"/>
                </a:cubicBezTo>
                <a:cubicBezTo>
                  <a:pt x="1511" y="6557"/>
                  <a:pt x="2882" y="7195"/>
                  <a:pt x="2882" y="7195"/>
                </a:cubicBezTo>
                <a:lnTo>
                  <a:pt x="5993" y="5436"/>
                </a:lnTo>
                <a:cubicBezTo>
                  <a:pt x="5497" y="5140"/>
                  <a:pt x="4863" y="4876"/>
                  <a:pt x="4356" y="4564"/>
                </a:cubicBezTo>
                <a:cubicBezTo>
                  <a:pt x="3939" y="4308"/>
                  <a:pt x="3476" y="4153"/>
                  <a:pt x="3335" y="3598"/>
                </a:cubicBezTo>
                <a:cubicBezTo>
                  <a:pt x="3196" y="3057"/>
                  <a:pt x="3483" y="2497"/>
                  <a:pt x="3686" y="2001"/>
                </a:cubicBezTo>
                <a:cubicBezTo>
                  <a:pt x="3963" y="1317"/>
                  <a:pt x="3981" y="664"/>
                  <a:pt x="43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6" name="Google Shape;3236;p59"/>
          <p:cNvSpPr/>
          <p:nvPr/>
        </p:nvSpPr>
        <p:spPr>
          <a:xfrm>
            <a:off x="829186" y="1163330"/>
            <a:ext cx="224799" cy="369700"/>
          </a:xfrm>
          <a:custGeom>
            <a:avLst/>
            <a:gdLst/>
            <a:ahLst/>
            <a:cxnLst/>
            <a:rect l="l" t="t" r="r" b="b"/>
            <a:pathLst>
              <a:path w="3185" h="5238" extrusionOk="0">
                <a:moveTo>
                  <a:pt x="1040" y="1"/>
                </a:moveTo>
                <a:cubicBezTo>
                  <a:pt x="1040" y="1"/>
                  <a:pt x="508" y="1630"/>
                  <a:pt x="319" y="2254"/>
                </a:cubicBezTo>
                <a:cubicBezTo>
                  <a:pt x="130" y="2878"/>
                  <a:pt x="0" y="3362"/>
                  <a:pt x="569" y="3720"/>
                </a:cubicBezTo>
                <a:cubicBezTo>
                  <a:pt x="1342" y="4208"/>
                  <a:pt x="3185" y="5237"/>
                  <a:pt x="3185" y="5237"/>
                </a:cubicBezTo>
                <a:lnTo>
                  <a:pt x="3185" y="4801"/>
                </a:lnTo>
                <a:cubicBezTo>
                  <a:pt x="3185" y="4801"/>
                  <a:pt x="1275" y="3724"/>
                  <a:pt x="776" y="3410"/>
                </a:cubicBezTo>
                <a:cubicBezTo>
                  <a:pt x="393" y="3170"/>
                  <a:pt x="547" y="2902"/>
                  <a:pt x="774" y="2164"/>
                </a:cubicBezTo>
                <a:cubicBezTo>
                  <a:pt x="1000" y="1425"/>
                  <a:pt x="1496" y="74"/>
                  <a:pt x="1496" y="74"/>
                </a:cubicBezTo>
                <a:lnTo>
                  <a:pt x="10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7" name="Google Shape;3237;p59"/>
          <p:cNvSpPr/>
          <p:nvPr/>
        </p:nvSpPr>
        <p:spPr>
          <a:xfrm>
            <a:off x="1053910" y="1371258"/>
            <a:ext cx="227340" cy="161770"/>
          </a:xfrm>
          <a:custGeom>
            <a:avLst/>
            <a:gdLst/>
            <a:ahLst/>
            <a:cxnLst/>
            <a:rect l="l" t="t" r="r" b="b"/>
            <a:pathLst>
              <a:path w="3221" h="2292" extrusionOk="0">
                <a:moveTo>
                  <a:pt x="3220" y="1"/>
                </a:moveTo>
                <a:lnTo>
                  <a:pt x="1" y="1855"/>
                </a:lnTo>
                <a:lnTo>
                  <a:pt x="1" y="2291"/>
                </a:lnTo>
                <a:lnTo>
                  <a:pt x="3220" y="436"/>
                </a:lnTo>
                <a:lnTo>
                  <a:pt x="322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8" name="Google Shape;3238;p59"/>
          <p:cNvSpPr/>
          <p:nvPr/>
        </p:nvSpPr>
        <p:spPr>
          <a:xfrm>
            <a:off x="565714" y="287791"/>
            <a:ext cx="807511" cy="1103596"/>
          </a:xfrm>
          <a:custGeom>
            <a:avLst/>
            <a:gdLst/>
            <a:ahLst/>
            <a:cxnLst/>
            <a:rect l="l" t="t" r="r" b="b"/>
            <a:pathLst>
              <a:path w="11441" h="15636" extrusionOk="0">
                <a:moveTo>
                  <a:pt x="10629" y="1"/>
                </a:moveTo>
                <a:cubicBezTo>
                  <a:pt x="10494" y="1"/>
                  <a:pt x="10356" y="35"/>
                  <a:pt x="10225" y="111"/>
                </a:cubicBezTo>
                <a:lnTo>
                  <a:pt x="406" y="5779"/>
                </a:lnTo>
                <a:cubicBezTo>
                  <a:pt x="155" y="5923"/>
                  <a:pt x="1" y="6191"/>
                  <a:pt x="1" y="6481"/>
                </a:cubicBezTo>
                <a:lnTo>
                  <a:pt x="1" y="14825"/>
                </a:lnTo>
                <a:cubicBezTo>
                  <a:pt x="1" y="15297"/>
                  <a:pt x="389" y="15636"/>
                  <a:pt x="812" y="15636"/>
                </a:cubicBezTo>
                <a:cubicBezTo>
                  <a:pt x="947" y="15636"/>
                  <a:pt x="1085" y="15602"/>
                  <a:pt x="1216" y="15526"/>
                </a:cubicBezTo>
                <a:lnTo>
                  <a:pt x="11035" y="9857"/>
                </a:lnTo>
                <a:cubicBezTo>
                  <a:pt x="11286" y="9712"/>
                  <a:pt x="11440" y="9444"/>
                  <a:pt x="11440" y="9155"/>
                </a:cubicBezTo>
                <a:lnTo>
                  <a:pt x="11440" y="812"/>
                </a:lnTo>
                <a:cubicBezTo>
                  <a:pt x="11440" y="339"/>
                  <a:pt x="11052" y="1"/>
                  <a:pt x="106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9" name="Google Shape;3239;p59"/>
          <p:cNvSpPr/>
          <p:nvPr/>
        </p:nvSpPr>
        <p:spPr>
          <a:xfrm>
            <a:off x="594440" y="1312042"/>
            <a:ext cx="94719" cy="101283"/>
          </a:xfrm>
          <a:custGeom>
            <a:avLst/>
            <a:gdLst/>
            <a:ahLst/>
            <a:cxnLst/>
            <a:rect l="l" t="t" r="r" b="b"/>
            <a:pathLst>
              <a:path w="1342" h="1435" extrusionOk="0">
                <a:moveTo>
                  <a:pt x="83" y="1"/>
                </a:moveTo>
                <a:lnTo>
                  <a:pt x="0" y="1015"/>
                </a:lnTo>
                <a:lnTo>
                  <a:pt x="706" y="1434"/>
                </a:lnTo>
                <a:lnTo>
                  <a:pt x="1341" y="770"/>
                </a:lnTo>
                <a:lnTo>
                  <a:pt x="83" y="1"/>
                </a:lnTo>
                <a:close/>
              </a:path>
            </a:pathLst>
          </a:custGeom>
          <a:solidFill>
            <a:srgbClr val="4740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0" name="Google Shape;3240;p59"/>
          <p:cNvSpPr/>
          <p:nvPr/>
        </p:nvSpPr>
        <p:spPr>
          <a:xfrm>
            <a:off x="1326911" y="294778"/>
            <a:ext cx="66275" cy="30985"/>
          </a:xfrm>
          <a:custGeom>
            <a:avLst/>
            <a:gdLst/>
            <a:ahLst/>
            <a:cxnLst/>
            <a:rect l="l" t="t" r="r" b="b"/>
            <a:pathLst>
              <a:path w="939" h="439" extrusionOk="0">
                <a:moveTo>
                  <a:pt x="231" y="0"/>
                </a:moveTo>
                <a:lnTo>
                  <a:pt x="1" y="438"/>
                </a:lnTo>
                <a:lnTo>
                  <a:pt x="939" y="421"/>
                </a:lnTo>
                <a:lnTo>
                  <a:pt x="231" y="0"/>
                </a:lnTo>
                <a:close/>
              </a:path>
            </a:pathLst>
          </a:custGeom>
          <a:solidFill>
            <a:srgbClr val="4740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1" name="Google Shape;3241;p59"/>
          <p:cNvSpPr/>
          <p:nvPr/>
        </p:nvSpPr>
        <p:spPr>
          <a:xfrm>
            <a:off x="614696" y="316940"/>
            <a:ext cx="807441" cy="1103667"/>
          </a:xfrm>
          <a:custGeom>
            <a:avLst/>
            <a:gdLst/>
            <a:ahLst/>
            <a:cxnLst/>
            <a:rect l="l" t="t" r="r" b="b"/>
            <a:pathLst>
              <a:path w="11440" h="15637" extrusionOk="0">
                <a:moveTo>
                  <a:pt x="10628" y="1"/>
                </a:moveTo>
                <a:cubicBezTo>
                  <a:pt x="10494" y="1"/>
                  <a:pt x="10355" y="35"/>
                  <a:pt x="10225" y="111"/>
                </a:cubicBezTo>
                <a:lnTo>
                  <a:pt x="406" y="5779"/>
                </a:lnTo>
                <a:cubicBezTo>
                  <a:pt x="154" y="5925"/>
                  <a:pt x="0" y="6191"/>
                  <a:pt x="0" y="6481"/>
                </a:cubicBezTo>
                <a:lnTo>
                  <a:pt x="0" y="14825"/>
                </a:lnTo>
                <a:cubicBezTo>
                  <a:pt x="0" y="15298"/>
                  <a:pt x="389" y="15636"/>
                  <a:pt x="812" y="15636"/>
                </a:cubicBezTo>
                <a:cubicBezTo>
                  <a:pt x="946" y="15636"/>
                  <a:pt x="1085" y="15602"/>
                  <a:pt x="1215" y="15526"/>
                </a:cubicBezTo>
                <a:lnTo>
                  <a:pt x="11034" y="9858"/>
                </a:lnTo>
                <a:cubicBezTo>
                  <a:pt x="11286" y="9713"/>
                  <a:pt x="11440" y="9446"/>
                  <a:pt x="11440" y="9156"/>
                </a:cubicBezTo>
                <a:lnTo>
                  <a:pt x="11440" y="812"/>
                </a:lnTo>
                <a:cubicBezTo>
                  <a:pt x="11440" y="339"/>
                  <a:pt x="11051" y="1"/>
                  <a:pt x="106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2" name="Google Shape;3242;p59"/>
          <p:cNvSpPr/>
          <p:nvPr/>
        </p:nvSpPr>
        <p:spPr>
          <a:xfrm>
            <a:off x="689086" y="400577"/>
            <a:ext cx="668820" cy="940485"/>
          </a:xfrm>
          <a:custGeom>
            <a:avLst/>
            <a:gdLst/>
            <a:ahLst/>
            <a:cxnLst/>
            <a:rect l="l" t="t" r="r" b="b"/>
            <a:pathLst>
              <a:path w="9476" h="13325" extrusionOk="0">
                <a:moveTo>
                  <a:pt x="9476" y="0"/>
                </a:moveTo>
                <a:lnTo>
                  <a:pt x="8582" y="517"/>
                </a:lnTo>
                <a:lnTo>
                  <a:pt x="1058" y="4865"/>
                </a:lnTo>
                <a:lnTo>
                  <a:pt x="0" y="5476"/>
                </a:lnTo>
                <a:lnTo>
                  <a:pt x="0" y="13325"/>
                </a:lnTo>
                <a:lnTo>
                  <a:pt x="1058" y="12713"/>
                </a:lnTo>
                <a:lnTo>
                  <a:pt x="8582" y="8364"/>
                </a:lnTo>
                <a:lnTo>
                  <a:pt x="9476" y="7848"/>
                </a:lnTo>
                <a:lnTo>
                  <a:pt x="9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3" name="Google Shape;3243;p59"/>
          <p:cNvSpPr/>
          <p:nvPr/>
        </p:nvSpPr>
        <p:spPr>
          <a:xfrm>
            <a:off x="1037959" y="1118442"/>
            <a:ext cx="87026" cy="63240"/>
          </a:xfrm>
          <a:custGeom>
            <a:avLst/>
            <a:gdLst/>
            <a:ahLst/>
            <a:cxnLst/>
            <a:rect l="l" t="t" r="r" b="b"/>
            <a:pathLst>
              <a:path w="1233" h="896" extrusionOk="0">
                <a:moveTo>
                  <a:pt x="1127" y="1"/>
                </a:moveTo>
                <a:cubicBezTo>
                  <a:pt x="1098" y="1"/>
                  <a:pt x="1065" y="10"/>
                  <a:pt x="1030" y="30"/>
                </a:cubicBezTo>
                <a:lnTo>
                  <a:pt x="183" y="512"/>
                </a:lnTo>
                <a:cubicBezTo>
                  <a:pt x="79" y="570"/>
                  <a:pt x="1" y="698"/>
                  <a:pt x="7" y="796"/>
                </a:cubicBezTo>
                <a:cubicBezTo>
                  <a:pt x="11" y="860"/>
                  <a:pt x="51" y="895"/>
                  <a:pt x="108" y="895"/>
                </a:cubicBezTo>
                <a:cubicBezTo>
                  <a:pt x="137" y="895"/>
                  <a:pt x="170" y="886"/>
                  <a:pt x="204" y="867"/>
                </a:cubicBezTo>
                <a:lnTo>
                  <a:pt x="1051" y="384"/>
                </a:lnTo>
                <a:cubicBezTo>
                  <a:pt x="1154" y="325"/>
                  <a:pt x="1232" y="198"/>
                  <a:pt x="1227" y="101"/>
                </a:cubicBezTo>
                <a:cubicBezTo>
                  <a:pt x="1223" y="36"/>
                  <a:pt x="1183" y="1"/>
                  <a:pt x="11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4" name="Google Shape;3244;p59"/>
          <p:cNvSpPr/>
          <p:nvPr/>
        </p:nvSpPr>
        <p:spPr>
          <a:xfrm>
            <a:off x="755360" y="589095"/>
            <a:ext cx="543117" cy="559421"/>
          </a:xfrm>
          <a:custGeom>
            <a:avLst/>
            <a:gdLst/>
            <a:ahLst/>
            <a:cxnLst/>
            <a:rect l="l" t="t" r="r" b="b"/>
            <a:pathLst>
              <a:path w="7695" h="7926" extrusionOk="0">
                <a:moveTo>
                  <a:pt x="6205" y="0"/>
                </a:moveTo>
                <a:lnTo>
                  <a:pt x="5230" y="1279"/>
                </a:lnTo>
                <a:lnTo>
                  <a:pt x="4487" y="733"/>
                </a:lnTo>
                <a:lnTo>
                  <a:pt x="3847" y="2108"/>
                </a:lnTo>
                <a:lnTo>
                  <a:pt x="2668" y="1857"/>
                </a:lnTo>
                <a:lnTo>
                  <a:pt x="2147" y="3031"/>
                </a:lnTo>
                <a:lnTo>
                  <a:pt x="1120" y="2855"/>
                </a:lnTo>
                <a:lnTo>
                  <a:pt x="1120" y="2855"/>
                </a:lnTo>
                <a:lnTo>
                  <a:pt x="1400" y="4236"/>
                </a:lnTo>
                <a:lnTo>
                  <a:pt x="0" y="5526"/>
                </a:lnTo>
                <a:lnTo>
                  <a:pt x="1109" y="5988"/>
                </a:lnTo>
                <a:lnTo>
                  <a:pt x="469" y="7771"/>
                </a:lnTo>
                <a:lnTo>
                  <a:pt x="1702" y="6916"/>
                </a:lnTo>
                <a:lnTo>
                  <a:pt x="2473" y="7925"/>
                </a:lnTo>
                <a:lnTo>
                  <a:pt x="3157" y="6401"/>
                </a:lnTo>
                <a:lnTo>
                  <a:pt x="4019" y="6919"/>
                </a:lnTo>
                <a:lnTo>
                  <a:pt x="4664" y="5526"/>
                </a:lnTo>
                <a:lnTo>
                  <a:pt x="5977" y="5758"/>
                </a:lnTo>
                <a:lnTo>
                  <a:pt x="6078" y="4415"/>
                </a:lnTo>
                <a:lnTo>
                  <a:pt x="7465" y="3947"/>
                </a:lnTo>
                <a:lnTo>
                  <a:pt x="6799" y="2710"/>
                </a:lnTo>
                <a:lnTo>
                  <a:pt x="7695" y="910"/>
                </a:lnTo>
                <a:lnTo>
                  <a:pt x="7695" y="910"/>
                </a:lnTo>
                <a:lnTo>
                  <a:pt x="6320" y="1339"/>
                </a:lnTo>
                <a:lnTo>
                  <a:pt x="620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5" name="Google Shape;3245;p59"/>
          <p:cNvSpPr/>
          <p:nvPr/>
        </p:nvSpPr>
        <p:spPr>
          <a:xfrm>
            <a:off x="918328" y="813750"/>
            <a:ext cx="52794" cy="106223"/>
          </a:xfrm>
          <a:custGeom>
            <a:avLst/>
            <a:gdLst/>
            <a:ahLst/>
            <a:cxnLst/>
            <a:rect l="l" t="t" r="r" b="b"/>
            <a:pathLst>
              <a:path w="748" h="1505" extrusionOk="0">
                <a:moveTo>
                  <a:pt x="392" y="273"/>
                </a:moveTo>
                <a:cubicBezTo>
                  <a:pt x="476" y="273"/>
                  <a:pt x="528" y="353"/>
                  <a:pt x="528" y="560"/>
                </a:cubicBezTo>
                <a:cubicBezTo>
                  <a:pt x="528" y="864"/>
                  <a:pt x="417" y="1033"/>
                  <a:pt x="258" y="1125"/>
                </a:cubicBezTo>
                <a:lnTo>
                  <a:pt x="216" y="1149"/>
                </a:lnTo>
                <a:lnTo>
                  <a:pt x="216" y="343"/>
                </a:lnTo>
                <a:lnTo>
                  <a:pt x="258" y="319"/>
                </a:lnTo>
                <a:cubicBezTo>
                  <a:pt x="308" y="290"/>
                  <a:pt x="354" y="273"/>
                  <a:pt x="392" y="273"/>
                </a:cubicBezTo>
                <a:close/>
                <a:moveTo>
                  <a:pt x="510" y="0"/>
                </a:moveTo>
                <a:cubicBezTo>
                  <a:pt x="442" y="0"/>
                  <a:pt x="361" y="28"/>
                  <a:pt x="269" y="81"/>
                </a:cubicBezTo>
                <a:lnTo>
                  <a:pt x="1" y="236"/>
                </a:lnTo>
                <a:lnTo>
                  <a:pt x="1" y="1505"/>
                </a:lnTo>
                <a:lnTo>
                  <a:pt x="282" y="1343"/>
                </a:lnTo>
                <a:cubicBezTo>
                  <a:pt x="562" y="1182"/>
                  <a:pt x="747" y="870"/>
                  <a:pt x="747" y="433"/>
                </a:cubicBezTo>
                <a:cubicBezTo>
                  <a:pt x="747" y="134"/>
                  <a:pt x="660" y="0"/>
                  <a:pt x="5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6" name="Google Shape;3246;p59"/>
          <p:cNvSpPr/>
          <p:nvPr/>
        </p:nvSpPr>
        <p:spPr>
          <a:xfrm>
            <a:off x="983613" y="776060"/>
            <a:ext cx="52864" cy="106293"/>
          </a:xfrm>
          <a:custGeom>
            <a:avLst/>
            <a:gdLst/>
            <a:ahLst/>
            <a:cxnLst/>
            <a:rect l="l" t="t" r="r" b="b"/>
            <a:pathLst>
              <a:path w="749" h="1506" extrusionOk="0">
                <a:moveTo>
                  <a:pt x="392" y="273"/>
                </a:moveTo>
                <a:cubicBezTo>
                  <a:pt x="476" y="273"/>
                  <a:pt x="527" y="353"/>
                  <a:pt x="527" y="560"/>
                </a:cubicBezTo>
                <a:cubicBezTo>
                  <a:pt x="527" y="864"/>
                  <a:pt x="418" y="1032"/>
                  <a:pt x="257" y="1126"/>
                </a:cubicBezTo>
                <a:lnTo>
                  <a:pt x="217" y="1149"/>
                </a:lnTo>
                <a:lnTo>
                  <a:pt x="217" y="343"/>
                </a:lnTo>
                <a:lnTo>
                  <a:pt x="257" y="319"/>
                </a:lnTo>
                <a:cubicBezTo>
                  <a:pt x="308" y="290"/>
                  <a:pt x="354" y="273"/>
                  <a:pt x="392" y="273"/>
                </a:cubicBezTo>
                <a:close/>
                <a:moveTo>
                  <a:pt x="510" y="0"/>
                </a:moveTo>
                <a:cubicBezTo>
                  <a:pt x="441" y="0"/>
                  <a:pt x="360" y="28"/>
                  <a:pt x="268" y="81"/>
                </a:cubicBezTo>
                <a:lnTo>
                  <a:pt x="0" y="236"/>
                </a:lnTo>
                <a:lnTo>
                  <a:pt x="0" y="1505"/>
                </a:lnTo>
                <a:lnTo>
                  <a:pt x="282" y="1343"/>
                </a:lnTo>
                <a:cubicBezTo>
                  <a:pt x="561" y="1182"/>
                  <a:pt x="748" y="869"/>
                  <a:pt x="748" y="433"/>
                </a:cubicBezTo>
                <a:cubicBezTo>
                  <a:pt x="748" y="134"/>
                  <a:pt x="660" y="0"/>
                  <a:pt x="5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7" name="Google Shape;3247;p59"/>
          <p:cNvSpPr/>
          <p:nvPr/>
        </p:nvSpPr>
        <p:spPr>
          <a:xfrm>
            <a:off x="1045652" y="733501"/>
            <a:ext cx="61123" cy="100930"/>
          </a:xfrm>
          <a:custGeom>
            <a:avLst/>
            <a:gdLst/>
            <a:ahLst/>
            <a:cxnLst/>
            <a:rect l="l" t="t" r="r" b="b"/>
            <a:pathLst>
              <a:path w="866" h="1430" extrusionOk="0">
                <a:moveTo>
                  <a:pt x="509" y="282"/>
                </a:moveTo>
                <a:cubicBezTo>
                  <a:pt x="594" y="282"/>
                  <a:pt x="645" y="389"/>
                  <a:pt x="645" y="588"/>
                </a:cubicBezTo>
                <a:cubicBezTo>
                  <a:pt x="645" y="844"/>
                  <a:pt x="563" y="1052"/>
                  <a:pt x="433" y="1127"/>
                </a:cubicBezTo>
                <a:cubicBezTo>
                  <a:pt x="407" y="1142"/>
                  <a:pt x="383" y="1150"/>
                  <a:pt x="361" y="1150"/>
                </a:cubicBezTo>
                <a:cubicBezTo>
                  <a:pt x="274" y="1150"/>
                  <a:pt x="221" y="1036"/>
                  <a:pt x="221" y="832"/>
                </a:cubicBezTo>
                <a:cubicBezTo>
                  <a:pt x="221" y="580"/>
                  <a:pt x="305" y="380"/>
                  <a:pt x="433" y="305"/>
                </a:cubicBezTo>
                <a:cubicBezTo>
                  <a:pt x="461" y="290"/>
                  <a:pt x="486" y="282"/>
                  <a:pt x="509" y="282"/>
                </a:cubicBezTo>
                <a:close/>
                <a:moveTo>
                  <a:pt x="616" y="1"/>
                </a:moveTo>
                <a:cubicBezTo>
                  <a:pt x="561" y="1"/>
                  <a:pt x="500" y="20"/>
                  <a:pt x="433" y="59"/>
                </a:cubicBezTo>
                <a:cubicBezTo>
                  <a:pt x="178" y="206"/>
                  <a:pt x="1" y="545"/>
                  <a:pt x="1" y="959"/>
                </a:cubicBezTo>
                <a:cubicBezTo>
                  <a:pt x="1" y="1270"/>
                  <a:pt x="99" y="1430"/>
                  <a:pt x="255" y="1430"/>
                </a:cubicBezTo>
                <a:cubicBezTo>
                  <a:pt x="309" y="1430"/>
                  <a:pt x="368" y="1411"/>
                  <a:pt x="433" y="1374"/>
                </a:cubicBezTo>
                <a:cubicBezTo>
                  <a:pt x="690" y="1226"/>
                  <a:pt x="866" y="876"/>
                  <a:pt x="866" y="461"/>
                </a:cubicBezTo>
                <a:cubicBezTo>
                  <a:pt x="866" y="156"/>
                  <a:pt x="770" y="1"/>
                  <a:pt x="6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8" name="Google Shape;3248;p59"/>
          <p:cNvSpPr/>
          <p:nvPr/>
        </p:nvSpPr>
        <p:spPr>
          <a:xfrm>
            <a:off x="1114820" y="696235"/>
            <a:ext cx="50324" cy="101918"/>
          </a:xfrm>
          <a:custGeom>
            <a:avLst/>
            <a:gdLst/>
            <a:ahLst/>
            <a:cxnLst/>
            <a:rect l="l" t="t" r="r" b="b"/>
            <a:pathLst>
              <a:path w="713" h="1444" extrusionOk="0">
                <a:moveTo>
                  <a:pt x="553" y="1"/>
                </a:moveTo>
                <a:cubicBezTo>
                  <a:pt x="497" y="1"/>
                  <a:pt x="436" y="19"/>
                  <a:pt x="378" y="53"/>
                </a:cubicBezTo>
                <a:cubicBezTo>
                  <a:pt x="181" y="167"/>
                  <a:pt x="39" y="415"/>
                  <a:pt x="39" y="626"/>
                </a:cubicBezTo>
                <a:cubicBezTo>
                  <a:pt x="39" y="804"/>
                  <a:pt x="125" y="862"/>
                  <a:pt x="220" y="862"/>
                </a:cubicBezTo>
                <a:cubicBezTo>
                  <a:pt x="224" y="862"/>
                  <a:pt x="228" y="862"/>
                  <a:pt x="231" y="861"/>
                </a:cubicBezTo>
                <a:lnTo>
                  <a:pt x="354" y="860"/>
                </a:lnTo>
                <a:cubicBezTo>
                  <a:pt x="369" y="860"/>
                  <a:pt x="382" y="860"/>
                  <a:pt x="395" y="860"/>
                </a:cubicBezTo>
                <a:cubicBezTo>
                  <a:pt x="455" y="860"/>
                  <a:pt x="491" y="867"/>
                  <a:pt x="491" y="932"/>
                </a:cubicBezTo>
                <a:cubicBezTo>
                  <a:pt x="491" y="1009"/>
                  <a:pt x="448" y="1081"/>
                  <a:pt x="359" y="1132"/>
                </a:cubicBezTo>
                <a:cubicBezTo>
                  <a:pt x="319" y="1155"/>
                  <a:pt x="278" y="1165"/>
                  <a:pt x="238" y="1165"/>
                </a:cubicBezTo>
                <a:cubicBezTo>
                  <a:pt x="198" y="1165"/>
                  <a:pt x="159" y="1154"/>
                  <a:pt x="125" y="1135"/>
                </a:cubicBezTo>
                <a:lnTo>
                  <a:pt x="0" y="1403"/>
                </a:lnTo>
                <a:cubicBezTo>
                  <a:pt x="43" y="1431"/>
                  <a:pt x="93" y="1444"/>
                  <a:pt x="145" y="1444"/>
                </a:cubicBezTo>
                <a:cubicBezTo>
                  <a:pt x="212" y="1444"/>
                  <a:pt x="284" y="1422"/>
                  <a:pt x="354" y="1382"/>
                </a:cubicBezTo>
                <a:cubicBezTo>
                  <a:pt x="580" y="1251"/>
                  <a:pt x="712" y="992"/>
                  <a:pt x="712" y="781"/>
                </a:cubicBezTo>
                <a:cubicBezTo>
                  <a:pt x="712" y="609"/>
                  <a:pt x="644" y="546"/>
                  <a:pt x="536" y="546"/>
                </a:cubicBezTo>
                <a:cubicBezTo>
                  <a:pt x="532" y="546"/>
                  <a:pt x="528" y="546"/>
                  <a:pt x="524" y="546"/>
                </a:cubicBezTo>
                <a:lnTo>
                  <a:pt x="402" y="549"/>
                </a:lnTo>
                <a:cubicBezTo>
                  <a:pt x="381" y="550"/>
                  <a:pt x="360" y="552"/>
                  <a:pt x="342" y="552"/>
                </a:cubicBezTo>
                <a:cubicBezTo>
                  <a:pt x="290" y="552"/>
                  <a:pt x="256" y="542"/>
                  <a:pt x="256" y="484"/>
                </a:cubicBezTo>
                <a:cubicBezTo>
                  <a:pt x="256" y="412"/>
                  <a:pt x="304" y="341"/>
                  <a:pt x="378" y="300"/>
                </a:cubicBezTo>
                <a:cubicBezTo>
                  <a:pt x="418" y="276"/>
                  <a:pt x="455" y="266"/>
                  <a:pt x="489" y="266"/>
                </a:cubicBezTo>
                <a:cubicBezTo>
                  <a:pt x="519" y="266"/>
                  <a:pt x="547" y="273"/>
                  <a:pt x="576" y="286"/>
                </a:cubicBezTo>
                <a:lnTo>
                  <a:pt x="684" y="43"/>
                </a:lnTo>
                <a:cubicBezTo>
                  <a:pt x="647" y="14"/>
                  <a:pt x="602" y="1"/>
                  <a:pt x="5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9" name="Google Shape;3249;p59"/>
          <p:cNvSpPr/>
          <p:nvPr/>
        </p:nvSpPr>
        <p:spPr>
          <a:xfrm>
            <a:off x="865958" y="952368"/>
            <a:ext cx="60487" cy="112293"/>
          </a:xfrm>
          <a:custGeom>
            <a:avLst/>
            <a:gdLst/>
            <a:ahLst/>
            <a:cxnLst/>
            <a:rect l="l" t="t" r="r" b="b"/>
            <a:pathLst>
              <a:path w="857" h="1591" extrusionOk="0">
                <a:moveTo>
                  <a:pt x="426" y="294"/>
                </a:moveTo>
                <a:cubicBezTo>
                  <a:pt x="452" y="411"/>
                  <a:pt x="477" y="546"/>
                  <a:pt x="503" y="658"/>
                </a:cubicBezTo>
                <a:lnTo>
                  <a:pt x="527" y="761"/>
                </a:lnTo>
                <a:lnTo>
                  <a:pt x="323" y="879"/>
                </a:lnTo>
                <a:lnTo>
                  <a:pt x="345" y="749"/>
                </a:lnTo>
                <a:cubicBezTo>
                  <a:pt x="372" y="607"/>
                  <a:pt x="398" y="444"/>
                  <a:pt x="421" y="298"/>
                </a:cubicBezTo>
                <a:lnTo>
                  <a:pt x="426" y="294"/>
                </a:lnTo>
                <a:close/>
                <a:moveTo>
                  <a:pt x="557" y="0"/>
                </a:moveTo>
                <a:lnTo>
                  <a:pt x="300" y="148"/>
                </a:lnTo>
                <a:lnTo>
                  <a:pt x="1" y="1590"/>
                </a:lnTo>
                <a:lnTo>
                  <a:pt x="220" y="1464"/>
                </a:lnTo>
                <a:lnTo>
                  <a:pt x="279" y="1129"/>
                </a:lnTo>
                <a:lnTo>
                  <a:pt x="571" y="960"/>
                </a:lnTo>
                <a:lnTo>
                  <a:pt x="629" y="1228"/>
                </a:lnTo>
                <a:lnTo>
                  <a:pt x="857" y="1096"/>
                </a:lnTo>
                <a:lnTo>
                  <a:pt x="5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0" name="Google Shape;3250;p59"/>
          <p:cNvSpPr/>
          <p:nvPr/>
        </p:nvSpPr>
        <p:spPr>
          <a:xfrm>
            <a:off x="923833" y="911502"/>
            <a:ext cx="52229" cy="109046"/>
          </a:xfrm>
          <a:custGeom>
            <a:avLst/>
            <a:gdLst/>
            <a:ahLst/>
            <a:cxnLst/>
            <a:rect l="l" t="t" r="r" b="b"/>
            <a:pathLst>
              <a:path w="740" h="1545" extrusionOk="0">
                <a:moveTo>
                  <a:pt x="739" y="0"/>
                </a:moveTo>
                <a:lnTo>
                  <a:pt x="1" y="426"/>
                </a:lnTo>
                <a:lnTo>
                  <a:pt x="1" y="668"/>
                </a:lnTo>
                <a:lnTo>
                  <a:pt x="264" y="516"/>
                </a:lnTo>
                <a:lnTo>
                  <a:pt x="264" y="1544"/>
                </a:lnTo>
                <a:lnTo>
                  <a:pt x="478" y="1420"/>
                </a:lnTo>
                <a:lnTo>
                  <a:pt x="478" y="392"/>
                </a:lnTo>
                <a:lnTo>
                  <a:pt x="739" y="241"/>
                </a:lnTo>
                <a:lnTo>
                  <a:pt x="7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1" name="Google Shape;3251;p59"/>
          <p:cNvSpPr/>
          <p:nvPr/>
        </p:nvSpPr>
        <p:spPr>
          <a:xfrm>
            <a:off x="981002" y="878471"/>
            <a:ext cx="52159" cy="109046"/>
          </a:xfrm>
          <a:custGeom>
            <a:avLst/>
            <a:gdLst/>
            <a:ahLst/>
            <a:cxnLst/>
            <a:rect l="l" t="t" r="r" b="b"/>
            <a:pathLst>
              <a:path w="739" h="1545" extrusionOk="0">
                <a:moveTo>
                  <a:pt x="739" y="0"/>
                </a:moveTo>
                <a:lnTo>
                  <a:pt x="0" y="427"/>
                </a:lnTo>
                <a:lnTo>
                  <a:pt x="0" y="669"/>
                </a:lnTo>
                <a:lnTo>
                  <a:pt x="264" y="517"/>
                </a:lnTo>
                <a:lnTo>
                  <a:pt x="264" y="1545"/>
                </a:lnTo>
                <a:lnTo>
                  <a:pt x="478" y="1421"/>
                </a:lnTo>
                <a:lnTo>
                  <a:pt x="478" y="393"/>
                </a:lnTo>
                <a:lnTo>
                  <a:pt x="739" y="242"/>
                </a:lnTo>
                <a:lnTo>
                  <a:pt x="7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2" name="Google Shape;3252;p59"/>
          <p:cNvSpPr/>
          <p:nvPr/>
        </p:nvSpPr>
        <p:spPr>
          <a:xfrm>
            <a:off x="1030831" y="857156"/>
            <a:ext cx="60487" cy="112363"/>
          </a:xfrm>
          <a:custGeom>
            <a:avLst/>
            <a:gdLst/>
            <a:ahLst/>
            <a:cxnLst/>
            <a:rect l="l" t="t" r="r" b="b"/>
            <a:pathLst>
              <a:path w="857" h="1592" extrusionOk="0">
                <a:moveTo>
                  <a:pt x="426" y="294"/>
                </a:moveTo>
                <a:cubicBezTo>
                  <a:pt x="452" y="411"/>
                  <a:pt x="477" y="546"/>
                  <a:pt x="502" y="658"/>
                </a:cubicBezTo>
                <a:lnTo>
                  <a:pt x="526" y="761"/>
                </a:lnTo>
                <a:lnTo>
                  <a:pt x="321" y="880"/>
                </a:lnTo>
                <a:lnTo>
                  <a:pt x="345" y="749"/>
                </a:lnTo>
                <a:cubicBezTo>
                  <a:pt x="372" y="607"/>
                  <a:pt x="398" y="445"/>
                  <a:pt x="419" y="298"/>
                </a:cubicBezTo>
                <a:lnTo>
                  <a:pt x="426" y="294"/>
                </a:lnTo>
                <a:close/>
                <a:moveTo>
                  <a:pt x="556" y="0"/>
                </a:moveTo>
                <a:lnTo>
                  <a:pt x="300" y="149"/>
                </a:lnTo>
                <a:lnTo>
                  <a:pt x="0" y="1591"/>
                </a:lnTo>
                <a:lnTo>
                  <a:pt x="220" y="1464"/>
                </a:lnTo>
                <a:lnTo>
                  <a:pt x="278" y="1129"/>
                </a:lnTo>
                <a:lnTo>
                  <a:pt x="570" y="961"/>
                </a:lnTo>
                <a:lnTo>
                  <a:pt x="629" y="1229"/>
                </a:lnTo>
                <a:lnTo>
                  <a:pt x="856" y="1097"/>
                </a:lnTo>
                <a:lnTo>
                  <a:pt x="5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3" name="Google Shape;3253;p59"/>
          <p:cNvSpPr/>
          <p:nvPr/>
        </p:nvSpPr>
        <p:spPr>
          <a:xfrm>
            <a:off x="1093999" y="820172"/>
            <a:ext cx="53006" cy="100435"/>
          </a:xfrm>
          <a:custGeom>
            <a:avLst/>
            <a:gdLst/>
            <a:ahLst/>
            <a:cxnLst/>
            <a:rect l="l" t="t" r="r" b="b"/>
            <a:pathLst>
              <a:path w="751" h="1423" extrusionOk="0">
                <a:moveTo>
                  <a:pt x="601" y="0"/>
                </a:moveTo>
                <a:cubicBezTo>
                  <a:pt x="557" y="0"/>
                  <a:pt x="508" y="13"/>
                  <a:pt x="454" y="43"/>
                </a:cubicBezTo>
                <a:cubicBezTo>
                  <a:pt x="209" y="185"/>
                  <a:pt x="0" y="551"/>
                  <a:pt x="0" y="971"/>
                </a:cubicBezTo>
                <a:cubicBezTo>
                  <a:pt x="0" y="1281"/>
                  <a:pt x="106" y="1422"/>
                  <a:pt x="259" y="1422"/>
                </a:cubicBezTo>
                <a:cubicBezTo>
                  <a:pt x="316" y="1422"/>
                  <a:pt x="381" y="1402"/>
                  <a:pt x="449" y="1363"/>
                </a:cubicBezTo>
                <a:cubicBezTo>
                  <a:pt x="567" y="1294"/>
                  <a:pt x="672" y="1169"/>
                  <a:pt x="750" y="1002"/>
                </a:cubicBezTo>
                <a:lnTo>
                  <a:pt x="632" y="897"/>
                </a:lnTo>
                <a:cubicBezTo>
                  <a:pt x="585" y="992"/>
                  <a:pt x="530" y="1069"/>
                  <a:pt x="451" y="1114"/>
                </a:cubicBezTo>
                <a:cubicBezTo>
                  <a:pt x="420" y="1132"/>
                  <a:pt x="391" y="1141"/>
                  <a:pt x="365" y="1141"/>
                </a:cubicBezTo>
                <a:cubicBezTo>
                  <a:pt x="275" y="1141"/>
                  <a:pt x="220" y="1036"/>
                  <a:pt x="220" y="835"/>
                </a:cubicBezTo>
                <a:cubicBezTo>
                  <a:pt x="220" y="579"/>
                  <a:pt x="324" y="367"/>
                  <a:pt x="456" y="290"/>
                </a:cubicBezTo>
                <a:cubicBezTo>
                  <a:pt x="487" y="272"/>
                  <a:pt x="513" y="265"/>
                  <a:pt x="537" y="265"/>
                </a:cubicBezTo>
                <a:cubicBezTo>
                  <a:pt x="566" y="265"/>
                  <a:pt x="591" y="276"/>
                  <a:pt x="618" y="292"/>
                </a:cubicBezTo>
                <a:lnTo>
                  <a:pt x="736" y="47"/>
                </a:lnTo>
                <a:cubicBezTo>
                  <a:pt x="701" y="19"/>
                  <a:pt x="655" y="0"/>
                  <a:pt x="6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4" name="Google Shape;3254;p59"/>
          <p:cNvSpPr/>
          <p:nvPr/>
        </p:nvSpPr>
        <p:spPr>
          <a:xfrm>
            <a:off x="1156885" y="776837"/>
            <a:ext cx="56111" cy="119845"/>
          </a:xfrm>
          <a:custGeom>
            <a:avLst/>
            <a:gdLst/>
            <a:ahLst/>
            <a:cxnLst/>
            <a:rect l="l" t="t" r="r" b="b"/>
            <a:pathLst>
              <a:path w="795" h="1698" extrusionOk="0">
                <a:moveTo>
                  <a:pt x="740" y="1"/>
                </a:moveTo>
                <a:lnTo>
                  <a:pt x="506" y="137"/>
                </a:lnTo>
                <a:lnTo>
                  <a:pt x="221" y="821"/>
                </a:lnTo>
                <a:lnTo>
                  <a:pt x="216" y="824"/>
                </a:lnTo>
                <a:lnTo>
                  <a:pt x="216" y="304"/>
                </a:lnTo>
                <a:lnTo>
                  <a:pt x="0" y="429"/>
                </a:lnTo>
                <a:lnTo>
                  <a:pt x="0" y="1698"/>
                </a:lnTo>
                <a:lnTo>
                  <a:pt x="216" y="1573"/>
                </a:lnTo>
                <a:lnTo>
                  <a:pt x="216" y="1232"/>
                </a:lnTo>
                <a:lnTo>
                  <a:pt x="328" y="974"/>
                </a:lnTo>
                <a:lnTo>
                  <a:pt x="558" y="1376"/>
                </a:lnTo>
                <a:lnTo>
                  <a:pt x="794" y="1240"/>
                </a:lnTo>
                <a:lnTo>
                  <a:pt x="453" y="673"/>
                </a:lnTo>
                <a:lnTo>
                  <a:pt x="7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5" name="Google Shape;3255;p59"/>
          <p:cNvSpPr/>
          <p:nvPr/>
        </p:nvSpPr>
        <p:spPr>
          <a:xfrm>
            <a:off x="240838" y="1153802"/>
            <a:ext cx="328764" cy="265806"/>
          </a:xfrm>
          <a:custGeom>
            <a:avLst/>
            <a:gdLst/>
            <a:ahLst/>
            <a:cxnLst/>
            <a:rect l="l" t="t" r="r" b="b"/>
            <a:pathLst>
              <a:path w="4658" h="3766" extrusionOk="0">
                <a:moveTo>
                  <a:pt x="3014" y="1"/>
                </a:moveTo>
                <a:lnTo>
                  <a:pt x="3014" y="491"/>
                </a:lnTo>
                <a:lnTo>
                  <a:pt x="0" y="2232"/>
                </a:lnTo>
                <a:lnTo>
                  <a:pt x="0" y="3765"/>
                </a:lnTo>
                <a:lnTo>
                  <a:pt x="3014" y="2025"/>
                </a:lnTo>
                <a:lnTo>
                  <a:pt x="3014" y="2515"/>
                </a:lnTo>
                <a:lnTo>
                  <a:pt x="4658" y="309"/>
                </a:lnTo>
                <a:lnTo>
                  <a:pt x="3014" y="1"/>
                </a:lnTo>
                <a:close/>
              </a:path>
            </a:pathLst>
          </a:custGeom>
          <a:solidFill>
            <a:srgbClr val="F91F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6" name="Google Shape;3256;p59"/>
          <p:cNvSpPr/>
          <p:nvPr/>
        </p:nvSpPr>
        <p:spPr>
          <a:xfrm>
            <a:off x="453493" y="1297008"/>
            <a:ext cx="24068" cy="48842"/>
          </a:xfrm>
          <a:custGeom>
            <a:avLst/>
            <a:gdLst/>
            <a:ahLst/>
            <a:cxnLst/>
            <a:rect l="l" t="t" r="r" b="b"/>
            <a:pathLst>
              <a:path w="341" h="692" extrusionOk="0">
                <a:moveTo>
                  <a:pt x="1" y="1"/>
                </a:moveTo>
                <a:lnTo>
                  <a:pt x="1" y="491"/>
                </a:lnTo>
                <a:lnTo>
                  <a:pt x="341" y="691"/>
                </a:lnTo>
                <a:lnTo>
                  <a:pt x="341" y="20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7" name="Google Shape;3257;p59"/>
          <p:cNvSpPr/>
          <p:nvPr/>
        </p:nvSpPr>
        <p:spPr>
          <a:xfrm>
            <a:off x="264764" y="1167918"/>
            <a:ext cx="328834" cy="265806"/>
          </a:xfrm>
          <a:custGeom>
            <a:avLst/>
            <a:gdLst/>
            <a:ahLst/>
            <a:cxnLst/>
            <a:rect l="l" t="t" r="r" b="b"/>
            <a:pathLst>
              <a:path w="4659" h="3766" extrusionOk="0">
                <a:moveTo>
                  <a:pt x="3015" y="0"/>
                </a:moveTo>
                <a:lnTo>
                  <a:pt x="3015" y="491"/>
                </a:lnTo>
                <a:lnTo>
                  <a:pt x="0" y="2232"/>
                </a:lnTo>
                <a:lnTo>
                  <a:pt x="0" y="3766"/>
                </a:lnTo>
                <a:lnTo>
                  <a:pt x="3015" y="2025"/>
                </a:lnTo>
                <a:lnTo>
                  <a:pt x="3015" y="2516"/>
                </a:lnTo>
                <a:lnTo>
                  <a:pt x="4659" y="310"/>
                </a:lnTo>
                <a:lnTo>
                  <a:pt x="30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8" name="Google Shape;3258;p59"/>
          <p:cNvSpPr/>
          <p:nvPr/>
        </p:nvSpPr>
        <p:spPr>
          <a:xfrm>
            <a:off x="240838" y="1311265"/>
            <a:ext cx="23997" cy="122457"/>
          </a:xfrm>
          <a:custGeom>
            <a:avLst/>
            <a:gdLst/>
            <a:ahLst/>
            <a:cxnLst/>
            <a:rect l="l" t="t" r="r" b="b"/>
            <a:pathLst>
              <a:path w="340" h="1735" extrusionOk="0">
                <a:moveTo>
                  <a:pt x="0" y="1"/>
                </a:moveTo>
                <a:lnTo>
                  <a:pt x="0" y="1534"/>
                </a:lnTo>
                <a:lnTo>
                  <a:pt x="339" y="1735"/>
                </a:lnTo>
                <a:lnTo>
                  <a:pt x="339" y="201"/>
                </a:lnTo>
                <a:lnTo>
                  <a:pt x="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9" name="Google Shape;3259;p59"/>
          <p:cNvSpPr/>
          <p:nvPr/>
        </p:nvSpPr>
        <p:spPr>
          <a:xfrm>
            <a:off x="240838" y="1188386"/>
            <a:ext cx="236727" cy="137067"/>
          </a:xfrm>
          <a:custGeom>
            <a:avLst/>
            <a:gdLst/>
            <a:ahLst/>
            <a:cxnLst/>
            <a:rect l="l" t="t" r="r" b="b"/>
            <a:pathLst>
              <a:path w="3354" h="1942" extrusionOk="0">
                <a:moveTo>
                  <a:pt x="3014" y="1"/>
                </a:moveTo>
                <a:lnTo>
                  <a:pt x="0" y="1742"/>
                </a:lnTo>
                <a:lnTo>
                  <a:pt x="339" y="1942"/>
                </a:lnTo>
                <a:lnTo>
                  <a:pt x="3354" y="201"/>
                </a:lnTo>
                <a:lnTo>
                  <a:pt x="30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0" name="Google Shape;3260;p59"/>
          <p:cNvSpPr/>
          <p:nvPr/>
        </p:nvSpPr>
        <p:spPr>
          <a:xfrm>
            <a:off x="453493" y="1153802"/>
            <a:ext cx="24068" cy="48842"/>
          </a:xfrm>
          <a:custGeom>
            <a:avLst/>
            <a:gdLst/>
            <a:ahLst/>
            <a:cxnLst/>
            <a:rect l="l" t="t" r="r" b="b"/>
            <a:pathLst>
              <a:path w="341" h="692" extrusionOk="0">
                <a:moveTo>
                  <a:pt x="1" y="1"/>
                </a:moveTo>
                <a:lnTo>
                  <a:pt x="1" y="491"/>
                </a:lnTo>
                <a:lnTo>
                  <a:pt x="341" y="691"/>
                </a:lnTo>
                <a:lnTo>
                  <a:pt x="341" y="20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59"/>
          <p:cNvSpPr/>
          <p:nvPr/>
        </p:nvSpPr>
        <p:spPr>
          <a:xfrm>
            <a:off x="453493" y="1153802"/>
            <a:ext cx="140102" cy="35996"/>
          </a:xfrm>
          <a:custGeom>
            <a:avLst/>
            <a:gdLst/>
            <a:ahLst/>
            <a:cxnLst/>
            <a:rect l="l" t="t" r="r" b="b"/>
            <a:pathLst>
              <a:path w="1985" h="510" extrusionOk="0">
                <a:moveTo>
                  <a:pt x="1" y="1"/>
                </a:moveTo>
                <a:lnTo>
                  <a:pt x="341" y="200"/>
                </a:lnTo>
                <a:lnTo>
                  <a:pt x="1985" y="510"/>
                </a:lnTo>
                <a:lnTo>
                  <a:pt x="1645" y="309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59"/>
          <p:cNvSpPr/>
          <p:nvPr/>
        </p:nvSpPr>
        <p:spPr>
          <a:xfrm>
            <a:off x="240838" y="929712"/>
            <a:ext cx="328764" cy="265735"/>
          </a:xfrm>
          <a:custGeom>
            <a:avLst/>
            <a:gdLst/>
            <a:ahLst/>
            <a:cxnLst/>
            <a:rect l="l" t="t" r="r" b="b"/>
            <a:pathLst>
              <a:path w="4658" h="3765" extrusionOk="0">
                <a:moveTo>
                  <a:pt x="3014" y="0"/>
                </a:moveTo>
                <a:lnTo>
                  <a:pt x="3014" y="491"/>
                </a:lnTo>
                <a:lnTo>
                  <a:pt x="0" y="2231"/>
                </a:lnTo>
                <a:lnTo>
                  <a:pt x="0" y="3765"/>
                </a:lnTo>
                <a:lnTo>
                  <a:pt x="3014" y="2025"/>
                </a:lnTo>
                <a:lnTo>
                  <a:pt x="3014" y="2516"/>
                </a:lnTo>
                <a:lnTo>
                  <a:pt x="4658" y="309"/>
                </a:lnTo>
                <a:lnTo>
                  <a:pt x="3014" y="0"/>
                </a:lnTo>
                <a:close/>
              </a:path>
            </a:pathLst>
          </a:custGeom>
          <a:solidFill>
            <a:srgbClr val="F91F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3" name="Google Shape;3263;p59"/>
          <p:cNvSpPr/>
          <p:nvPr/>
        </p:nvSpPr>
        <p:spPr>
          <a:xfrm>
            <a:off x="453493" y="1072918"/>
            <a:ext cx="24068" cy="48771"/>
          </a:xfrm>
          <a:custGeom>
            <a:avLst/>
            <a:gdLst/>
            <a:ahLst/>
            <a:cxnLst/>
            <a:rect l="l" t="t" r="r" b="b"/>
            <a:pathLst>
              <a:path w="341" h="691" extrusionOk="0">
                <a:moveTo>
                  <a:pt x="1" y="0"/>
                </a:moveTo>
                <a:lnTo>
                  <a:pt x="1" y="491"/>
                </a:lnTo>
                <a:lnTo>
                  <a:pt x="341" y="691"/>
                </a:lnTo>
                <a:lnTo>
                  <a:pt x="341" y="20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59"/>
          <p:cNvSpPr/>
          <p:nvPr/>
        </p:nvSpPr>
        <p:spPr>
          <a:xfrm>
            <a:off x="264764" y="943757"/>
            <a:ext cx="328834" cy="265877"/>
          </a:xfrm>
          <a:custGeom>
            <a:avLst/>
            <a:gdLst/>
            <a:ahLst/>
            <a:cxnLst/>
            <a:rect l="l" t="t" r="r" b="b"/>
            <a:pathLst>
              <a:path w="4659" h="3767" extrusionOk="0">
                <a:moveTo>
                  <a:pt x="3015" y="1"/>
                </a:moveTo>
                <a:lnTo>
                  <a:pt x="3015" y="492"/>
                </a:lnTo>
                <a:lnTo>
                  <a:pt x="0" y="2232"/>
                </a:lnTo>
                <a:lnTo>
                  <a:pt x="0" y="3766"/>
                </a:lnTo>
                <a:lnTo>
                  <a:pt x="3015" y="2026"/>
                </a:lnTo>
                <a:lnTo>
                  <a:pt x="3015" y="2516"/>
                </a:lnTo>
                <a:lnTo>
                  <a:pt x="4659" y="310"/>
                </a:lnTo>
                <a:lnTo>
                  <a:pt x="30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5" name="Google Shape;3265;p59"/>
          <p:cNvSpPr/>
          <p:nvPr/>
        </p:nvSpPr>
        <p:spPr>
          <a:xfrm>
            <a:off x="240838" y="1087175"/>
            <a:ext cx="23997" cy="122457"/>
          </a:xfrm>
          <a:custGeom>
            <a:avLst/>
            <a:gdLst/>
            <a:ahLst/>
            <a:cxnLst/>
            <a:rect l="l" t="t" r="r" b="b"/>
            <a:pathLst>
              <a:path w="340" h="1735" extrusionOk="0">
                <a:moveTo>
                  <a:pt x="0" y="0"/>
                </a:moveTo>
                <a:lnTo>
                  <a:pt x="0" y="1534"/>
                </a:lnTo>
                <a:lnTo>
                  <a:pt x="339" y="1734"/>
                </a:lnTo>
                <a:lnTo>
                  <a:pt x="339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6" name="Google Shape;3266;p59"/>
          <p:cNvSpPr/>
          <p:nvPr/>
        </p:nvSpPr>
        <p:spPr>
          <a:xfrm>
            <a:off x="240838" y="964367"/>
            <a:ext cx="236727" cy="136997"/>
          </a:xfrm>
          <a:custGeom>
            <a:avLst/>
            <a:gdLst/>
            <a:ahLst/>
            <a:cxnLst/>
            <a:rect l="l" t="t" r="r" b="b"/>
            <a:pathLst>
              <a:path w="3354" h="1941" extrusionOk="0">
                <a:moveTo>
                  <a:pt x="3014" y="0"/>
                </a:moveTo>
                <a:lnTo>
                  <a:pt x="0" y="1740"/>
                </a:lnTo>
                <a:lnTo>
                  <a:pt x="339" y="1940"/>
                </a:lnTo>
                <a:lnTo>
                  <a:pt x="3354" y="200"/>
                </a:lnTo>
                <a:lnTo>
                  <a:pt x="30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7" name="Google Shape;3267;p59"/>
          <p:cNvSpPr/>
          <p:nvPr/>
        </p:nvSpPr>
        <p:spPr>
          <a:xfrm>
            <a:off x="453493" y="929712"/>
            <a:ext cx="24068" cy="48771"/>
          </a:xfrm>
          <a:custGeom>
            <a:avLst/>
            <a:gdLst/>
            <a:ahLst/>
            <a:cxnLst/>
            <a:rect l="l" t="t" r="r" b="b"/>
            <a:pathLst>
              <a:path w="341" h="691" extrusionOk="0">
                <a:moveTo>
                  <a:pt x="1" y="0"/>
                </a:moveTo>
                <a:lnTo>
                  <a:pt x="1" y="491"/>
                </a:lnTo>
                <a:lnTo>
                  <a:pt x="341" y="691"/>
                </a:lnTo>
                <a:lnTo>
                  <a:pt x="341" y="20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59"/>
          <p:cNvSpPr/>
          <p:nvPr/>
        </p:nvSpPr>
        <p:spPr>
          <a:xfrm>
            <a:off x="453493" y="929712"/>
            <a:ext cx="140102" cy="35996"/>
          </a:xfrm>
          <a:custGeom>
            <a:avLst/>
            <a:gdLst/>
            <a:ahLst/>
            <a:cxnLst/>
            <a:rect l="l" t="t" r="r" b="b"/>
            <a:pathLst>
              <a:path w="1985" h="510" extrusionOk="0">
                <a:moveTo>
                  <a:pt x="1" y="0"/>
                </a:moveTo>
                <a:lnTo>
                  <a:pt x="341" y="200"/>
                </a:lnTo>
                <a:lnTo>
                  <a:pt x="1985" y="509"/>
                </a:lnTo>
                <a:lnTo>
                  <a:pt x="1985" y="509"/>
                </a:lnTo>
                <a:lnTo>
                  <a:pt x="1645" y="309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59"/>
          <p:cNvSpPr/>
          <p:nvPr/>
        </p:nvSpPr>
        <p:spPr>
          <a:xfrm>
            <a:off x="645610" y="1625415"/>
            <a:ext cx="10516" cy="67757"/>
          </a:xfrm>
          <a:custGeom>
            <a:avLst/>
            <a:gdLst/>
            <a:ahLst/>
            <a:cxnLst/>
            <a:rect l="l" t="t" r="r" b="b"/>
            <a:pathLst>
              <a:path w="149" h="960" extrusionOk="0">
                <a:moveTo>
                  <a:pt x="149" y="1"/>
                </a:moveTo>
                <a:lnTo>
                  <a:pt x="0" y="86"/>
                </a:lnTo>
                <a:lnTo>
                  <a:pt x="0" y="959"/>
                </a:lnTo>
                <a:lnTo>
                  <a:pt x="149" y="874"/>
                </a:lnTo>
                <a:lnTo>
                  <a:pt x="1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0" name="Google Shape;3270;p59"/>
          <p:cNvSpPr/>
          <p:nvPr/>
        </p:nvSpPr>
        <p:spPr>
          <a:xfrm>
            <a:off x="666783" y="1598383"/>
            <a:ext cx="36278" cy="82438"/>
          </a:xfrm>
          <a:custGeom>
            <a:avLst/>
            <a:gdLst/>
            <a:ahLst/>
            <a:cxnLst/>
            <a:rect l="l" t="t" r="r" b="b"/>
            <a:pathLst>
              <a:path w="514" h="1168" extrusionOk="0">
                <a:moveTo>
                  <a:pt x="513" y="1"/>
                </a:moveTo>
                <a:lnTo>
                  <a:pt x="374" y="82"/>
                </a:lnTo>
                <a:lnTo>
                  <a:pt x="374" y="389"/>
                </a:lnTo>
                <a:cubicBezTo>
                  <a:pt x="374" y="492"/>
                  <a:pt x="385" y="608"/>
                  <a:pt x="392" y="696"/>
                </a:cubicBezTo>
                <a:lnTo>
                  <a:pt x="388" y="699"/>
                </a:lnTo>
                <a:lnTo>
                  <a:pt x="323" y="544"/>
                </a:lnTo>
                <a:lnTo>
                  <a:pt x="153" y="209"/>
                </a:lnTo>
                <a:lnTo>
                  <a:pt x="2" y="296"/>
                </a:lnTo>
                <a:lnTo>
                  <a:pt x="1" y="296"/>
                </a:lnTo>
                <a:lnTo>
                  <a:pt x="1" y="1168"/>
                </a:lnTo>
                <a:lnTo>
                  <a:pt x="143" y="1086"/>
                </a:lnTo>
                <a:lnTo>
                  <a:pt x="143" y="778"/>
                </a:lnTo>
                <a:cubicBezTo>
                  <a:pt x="143" y="674"/>
                  <a:pt x="130" y="565"/>
                  <a:pt x="124" y="473"/>
                </a:cubicBezTo>
                <a:lnTo>
                  <a:pt x="128" y="471"/>
                </a:lnTo>
                <a:lnTo>
                  <a:pt x="191" y="624"/>
                </a:lnTo>
                <a:lnTo>
                  <a:pt x="362" y="960"/>
                </a:lnTo>
                <a:lnTo>
                  <a:pt x="513" y="873"/>
                </a:lnTo>
                <a:lnTo>
                  <a:pt x="5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1" name="Google Shape;3271;p59"/>
          <p:cNvSpPr/>
          <p:nvPr/>
        </p:nvSpPr>
        <p:spPr>
          <a:xfrm>
            <a:off x="711601" y="1576644"/>
            <a:ext cx="37902" cy="69663"/>
          </a:xfrm>
          <a:custGeom>
            <a:avLst/>
            <a:gdLst/>
            <a:ahLst/>
            <a:cxnLst/>
            <a:rect l="l" t="t" r="r" b="b"/>
            <a:pathLst>
              <a:path w="537" h="987" extrusionOk="0">
                <a:moveTo>
                  <a:pt x="435" y="1"/>
                </a:moveTo>
                <a:cubicBezTo>
                  <a:pt x="403" y="1"/>
                  <a:pt x="365" y="11"/>
                  <a:pt x="323" y="35"/>
                </a:cubicBezTo>
                <a:cubicBezTo>
                  <a:pt x="145" y="138"/>
                  <a:pt x="1" y="390"/>
                  <a:pt x="1" y="679"/>
                </a:cubicBezTo>
                <a:cubicBezTo>
                  <a:pt x="1" y="890"/>
                  <a:pt x="74" y="986"/>
                  <a:pt x="180" y="986"/>
                </a:cubicBezTo>
                <a:cubicBezTo>
                  <a:pt x="221" y="986"/>
                  <a:pt x="268" y="971"/>
                  <a:pt x="317" y="943"/>
                </a:cubicBezTo>
                <a:cubicBezTo>
                  <a:pt x="409" y="890"/>
                  <a:pt x="490" y="792"/>
                  <a:pt x="537" y="711"/>
                </a:cubicBezTo>
                <a:lnTo>
                  <a:pt x="537" y="309"/>
                </a:lnTo>
                <a:lnTo>
                  <a:pt x="297" y="447"/>
                </a:lnTo>
                <a:lnTo>
                  <a:pt x="297" y="608"/>
                </a:lnTo>
                <a:lnTo>
                  <a:pt x="405" y="545"/>
                </a:lnTo>
                <a:lnTo>
                  <a:pt x="405" y="695"/>
                </a:lnTo>
                <a:cubicBezTo>
                  <a:pt x="389" y="722"/>
                  <a:pt x="362" y="747"/>
                  <a:pt x="337" y="762"/>
                </a:cubicBezTo>
                <a:cubicBezTo>
                  <a:pt x="304" y="780"/>
                  <a:pt x="277" y="789"/>
                  <a:pt x="253" y="789"/>
                </a:cubicBezTo>
                <a:cubicBezTo>
                  <a:pt x="186" y="789"/>
                  <a:pt x="152" y="717"/>
                  <a:pt x="152" y="585"/>
                </a:cubicBezTo>
                <a:cubicBezTo>
                  <a:pt x="152" y="409"/>
                  <a:pt x="224" y="263"/>
                  <a:pt x="324" y="204"/>
                </a:cubicBezTo>
                <a:cubicBezTo>
                  <a:pt x="351" y="189"/>
                  <a:pt x="372" y="182"/>
                  <a:pt x="391" y="182"/>
                </a:cubicBezTo>
                <a:cubicBezTo>
                  <a:pt x="411" y="182"/>
                  <a:pt x="428" y="190"/>
                  <a:pt x="445" y="201"/>
                </a:cubicBezTo>
                <a:lnTo>
                  <a:pt x="526" y="32"/>
                </a:lnTo>
                <a:cubicBezTo>
                  <a:pt x="502" y="14"/>
                  <a:pt x="472" y="1"/>
                  <a:pt x="4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2" name="Google Shape;3272;p59"/>
          <p:cNvSpPr/>
          <p:nvPr/>
        </p:nvSpPr>
        <p:spPr>
          <a:xfrm>
            <a:off x="759242" y="1557588"/>
            <a:ext cx="12634" cy="68181"/>
          </a:xfrm>
          <a:custGeom>
            <a:avLst/>
            <a:gdLst/>
            <a:ahLst/>
            <a:cxnLst/>
            <a:rect l="l" t="t" r="r" b="b"/>
            <a:pathLst>
              <a:path w="179" h="966" extrusionOk="0">
                <a:moveTo>
                  <a:pt x="164" y="0"/>
                </a:moveTo>
                <a:lnTo>
                  <a:pt x="15" y="86"/>
                </a:lnTo>
                <a:lnTo>
                  <a:pt x="20" y="260"/>
                </a:lnTo>
                <a:lnTo>
                  <a:pt x="41" y="658"/>
                </a:lnTo>
                <a:lnTo>
                  <a:pt x="137" y="603"/>
                </a:lnTo>
                <a:lnTo>
                  <a:pt x="158" y="181"/>
                </a:lnTo>
                <a:lnTo>
                  <a:pt x="164" y="0"/>
                </a:lnTo>
                <a:close/>
                <a:moveTo>
                  <a:pt x="125" y="696"/>
                </a:moveTo>
                <a:cubicBezTo>
                  <a:pt x="114" y="696"/>
                  <a:pt x="102" y="700"/>
                  <a:pt x="89" y="707"/>
                </a:cubicBezTo>
                <a:cubicBezTo>
                  <a:pt x="38" y="737"/>
                  <a:pt x="0" y="813"/>
                  <a:pt x="0" y="883"/>
                </a:cubicBezTo>
                <a:cubicBezTo>
                  <a:pt x="0" y="935"/>
                  <a:pt x="21" y="966"/>
                  <a:pt x="53" y="966"/>
                </a:cubicBezTo>
                <a:cubicBezTo>
                  <a:pt x="64" y="966"/>
                  <a:pt x="76" y="962"/>
                  <a:pt x="89" y="955"/>
                </a:cubicBezTo>
                <a:cubicBezTo>
                  <a:pt x="140" y="926"/>
                  <a:pt x="178" y="850"/>
                  <a:pt x="178" y="781"/>
                </a:cubicBezTo>
                <a:cubicBezTo>
                  <a:pt x="178" y="727"/>
                  <a:pt x="157" y="696"/>
                  <a:pt x="125" y="69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4F408D-E62D-C443-E0F5-8CD8BA981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77" y="3403028"/>
            <a:ext cx="6697010" cy="10383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457550" y="2257625"/>
            <a:ext cx="622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Scope of work</a:t>
            </a:r>
          </a:p>
        </p:txBody>
      </p:sp>
      <p:sp>
        <p:nvSpPr>
          <p:cNvPr id="442" name="Google Shape;442;p31"/>
          <p:cNvSpPr txBox="1">
            <a:spLocks noGrp="1"/>
          </p:cNvSpPr>
          <p:nvPr>
            <p:ph type="title" idx="2"/>
          </p:nvPr>
        </p:nvSpPr>
        <p:spPr>
          <a:xfrm>
            <a:off x="3940603" y="1169568"/>
            <a:ext cx="126279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4733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3"/>
          <p:cNvSpPr txBox="1">
            <a:spLocks noGrp="1"/>
          </p:cNvSpPr>
          <p:nvPr>
            <p:ph type="title"/>
          </p:nvPr>
        </p:nvSpPr>
        <p:spPr>
          <a:xfrm>
            <a:off x="576784" y="25668"/>
            <a:ext cx="60447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2"/>
                </a:solidFill>
              </a:rPr>
              <a:t>SCOPE OF WORK</a:t>
            </a:r>
            <a:endParaRPr sz="4400">
              <a:solidFill>
                <a:schemeClr val="lt2"/>
              </a:solidFill>
            </a:endParaRPr>
          </a:p>
        </p:txBody>
      </p:sp>
      <p:sp>
        <p:nvSpPr>
          <p:cNvPr id="744" name="Google Shape;744;p33"/>
          <p:cNvSpPr txBox="1">
            <a:spLocks noGrp="1"/>
          </p:cNvSpPr>
          <p:nvPr>
            <p:ph type="subTitle" idx="1"/>
          </p:nvPr>
        </p:nvSpPr>
        <p:spPr>
          <a:xfrm>
            <a:off x="392422" y="698647"/>
            <a:ext cx="8568363" cy="4344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>
                <a:solidFill>
                  <a:srgbClr val="3C3C3B"/>
                </a:solidFill>
              </a:rPr>
              <a:t>The system, which was deployed in VMware, collect log from OSes, Services, Security devices and be able to analyze and store.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2000">
              <a:solidFill>
                <a:srgbClr val="3C3C3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>
                <a:solidFill>
                  <a:srgbClr val="3C3C3B"/>
                </a:solidFill>
              </a:rPr>
              <a:t>Build the system includes 3 separate zones: LAN, DMZ and WAN. These 3 zones connect to each other through a Sophos UTM firewall.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1600">
                <a:solidFill>
                  <a:srgbClr val="3C3C3B"/>
                </a:solidFill>
              </a:rPr>
              <a:t>LAN: Domain controller for authenticating and authorizing staffs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1600">
                <a:solidFill>
                  <a:srgbClr val="3C3C3B"/>
                </a:solidFill>
              </a:rPr>
              <a:t>DMZ: Web server have been installed Apache, </a:t>
            </a:r>
            <a:r>
              <a:rPr lang="en-US" sz="1600" err="1">
                <a:solidFill>
                  <a:srgbClr val="3C3C3B"/>
                </a:solidFill>
              </a:rPr>
              <a:t>ModSecurity</a:t>
            </a:r>
            <a:endParaRPr lang="en-US" sz="1600">
              <a:solidFill>
                <a:srgbClr val="3C3C3B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1600">
                <a:solidFill>
                  <a:srgbClr val="3C3C3B"/>
                </a:solidFill>
              </a:rPr>
              <a:t>Install OSSEC on all devices except WAN zone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>
              <a:solidFill>
                <a:srgbClr val="3C3C3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>
                <a:solidFill>
                  <a:srgbClr val="3C3C3B"/>
                </a:solidFill>
                <a:hlinkClick r:id="rId3"/>
              </a:rPr>
              <a:t>AlienVault OSSIM solution </a:t>
            </a:r>
            <a:r>
              <a:rPr lang="en-US" sz="2000">
                <a:solidFill>
                  <a:srgbClr val="3C3C3B"/>
                </a:solidFill>
              </a:rPr>
              <a:t>: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1600">
                <a:solidFill>
                  <a:srgbClr val="3C3C3B"/>
                </a:solidFill>
              </a:rPr>
              <a:t>Research and deploy AlienVault OSSIM architecture suitable for the system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1600">
                <a:solidFill>
                  <a:srgbClr val="3C3C3B"/>
                </a:solidFill>
              </a:rPr>
              <a:t>Log collection: how to collect different type of logs, which agent suitable for each?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1600">
                <a:solidFill>
                  <a:srgbClr val="3C3C3B"/>
                </a:solidFill>
              </a:rPr>
              <a:t>Storage and analysis in AlienVault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1600">
                <a:solidFill>
                  <a:srgbClr val="3C3C3B"/>
                </a:solidFill>
              </a:rPr>
              <a:t>AlienVault function: Asset management, Alarm management, Event management, Vulnerability Assessment, Behavior Monitoring, Availability management …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endParaRPr lang="en-US" sz="1600">
              <a:solidFill>
                <a:srgbClr val="3C3C3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1800">
              <a:solidFill>
                <a:srgbClr val="3C3C3B"/>
              </a:solidFill>
            </a:endParaRPr>
          </a:p>
          <a:p>
            <a:pPr marL="1200150" lvl="2" indent="-285750" algn="l">
              <a:buFont typeface="Wingdings" panose="05000000000000000000" pitchFamily="2" charset="2"/>
              <a:buChar char="q"/>
            </a:pPr>
            <a:endParaRPr lang="en" sz="1800">
              <a:solidFill>
                <a:srgbClr val="3C3C3B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endParaRPr lang="en" sz="1800">
              <a:solidFill>
                <a:srgbClr val="3C3C3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1800">
              <a:solidFill>
                <a:srgbClr val="3C3C3B"/>
              </a:solidFill>
            </a:endParaRPr>
          </a:p>
        </p:txBody>
      </p:sp>
      <p:grpSp>
        <p:nvGrpSpPr>
          <p:cNvPr id="911" name="Google Shape;911;p33"/>
          <p:cNvGrpSpPr/>
          <p:nvPr/>
        </p:nvGrpSpPr>
        <p:grpSpPr>
          <a:xfrm>
            <a:off x="66508" y="4106706"/>
            <a:ext cx="510276" cy="1011126"/>
            <a:chOff x="331179" y="148675"/>
            <a:chExt cx="557496" cy="1104693"/>
          </a:xfrm>
        </p:grpSpPr>
        <p:sp>
          <p:nvSpPr>
            <p:cNvPr id="912" name="Google Shape;912;p33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3"/>
          <p:cNvSpPr txBox="1">
            <a:spLocks noGrp="1"/>
          </p:cNvSpPr>
          <p:nvPr>
            <p:ph type="title"/>
          </p:nvPr>
        </p:nvSpPr>
        <p:spPr>
          <a:xfrm>
            <a:off x="576784" y="64282"/>
            <a:ext cx="60447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DETAIL </a:t>
            </a:r>
            <a:r>
              <a:rPr lang="en">
                <a:solidFill>
                  <a:schemeClr val="lt2"/>
                </a:solidFill>
              </a:rPr>
              <a:t>SCOPE OF WORK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44" name="Google Shape;744;p33"/>
          <p:cNvSpPr txBox="1">
            <a:spLocks noGrp="1"/>
          </p:cNvSpPr>
          <p:nvPr>
            <p:ph type="subTitle" idx="1"/>
          </p:nvPr>
        </p:nvSpPr>
        <p:spPr>
          <a:xfrm>
            <a:off x="809562" y="662978"/>
            <a:ext cx="7981116" cy="20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" sz="1800" b="1">
                <a:solidFill>
                  <a:srgbClr val="3C3C3B"/>
                </a:solidFill>
              </a:rPr>
              <a:t>Assets Management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1800">
              <a:solidFill>
                <a:srgbClr val="3C3C3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" sz="1800" b="1">
                <a:solidFill>
                  <a:srgbClr val="3C3C3B"/>
                </a:solidFill>
              </a:rPr>
              <a:t>Vulnerability Assessment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1800">
                <a:solidFill>
                  <a:srgbClr val="3C3C3B"/>
                </a:solidFill>
              </a:rPr>
              <a:t>Deploy vulnerabilities scan available in AlienVault for some assets in network</a:t>
            </a:r>
            <a:endParaRPr lang="en" sz="1800">
              <a:solidFill>
                <a:srgbClr val="3C3C3B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" sz="1800">
                <a:solidFill>
                  <a:srgbClr val="3C3C3B"/>
                </a:solidFill>
              </a:rPr>
              <a:t>Analyze results</a:t>
            </a:r>
          </a:p>
          <a:p>
            <a:pPr marL="457200" lvl="1" indent="0" algn="l">
              <a:buNone/>
            </a:pPr>
            <a:endParaRPr lang="en" sz="1800">
              <a:solidFill>
                <a:srgbClr val="3C3C3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" sz="1800" b="1">
                <a:solidFill>
                  <a:srgbClr val="3C3C3B"/>
                </a:solidFill>
              </a:rPr>
              <a:t>HIDS 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" sz="1800">
                <a:solidFill>
                  <a:srgbClr val="3C3C3B"/>
                </a:solidFill>
              </a:rPr>
              <a:t>Users download Rootkit 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endParaRPr lang="en" sz="1800" b="1">
              <a:solidFill>
                <a:srgbClr val="3C3C3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" sz="1800" b="1">
                <a:solidFill>
                  <a:srgbClr val="3C3C3B"/>
                </a:solidFill>
              </a:rPr>
              <a:t>Fast log generation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" sz="1800">
                <a:solidFill>
                  <a:srgbClr val="3C3C3B"/>
                </a:solidFill>
              </a:rPr>
              <a:t>Attacker attacks web server from Internet</a:t>
            </a:r>
          </a:p>
          <a:p>
            <a:pPr marL="1200150" lvl="2" indent="-285750" algn="l"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3C3C3B"/>
                </a:solidFill>
              </a:rPr>
              <a:t>D</a:t>
            </a:r>
            <a:r>
              <a:rPr lang="en" sz="1800">
                <a:solidFill>
                  <a:srgbClr val="3C3C3B"/>
                </a:solidFill>
              </a:rPr>
              <a:t>ictionary attack</a:t>
            </a:r>
          </a:p>
          <a:p>
            <a:pPr marL="1200150" lvl="2" indent="-285750" algn="l">
              <a:buFont typeface="Wingdings" panose="05000000000000000000" pitchFamily="2" charset="2"/>
              <a:buChar char="§"/>
            </a:pPr>
            <a:r>
              <a:rPr lang="en" sz="1800">
                <a:solidFill>
                  <a:srgbClr val="3C3C3B"/>
                </a:solidFill>
              </a:rPr>
              <a:t>DDos Attack</a:t>
            </a:r>
          </a:p>
          <a:p>
            <a:pPr marL="1200150" lvl="2" indent="-285750" algn="l">
              <a:buFont typeface="Wingdings" panose="05000000000000000000" pitchFamily="2" charset="2"/>
              <a:buChar char="§"/>
            </a:pPr>
            <a:r>
              <a:rPr lang="en" sz="1800">
                <a:solidFill>
                  <a:srgbClr val="3C3C3B"/>
                </a:solidFill>
              </a:rPr>
              <a:t>PortScan Attack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" sz="1800">
                <a:solidFill>
                  <a:srgbClr val="3C3C3B"/>
                </a:solidFill>
              </a:rPr>
              <a:t>Users are not allowed to access a sensitive web</a:t>
            </a:r>
          </a:p>
          <a:p>
            <a:pPr marL="1200150" lvl="2" indent="-285750" algn="l">
              <a:buFont typeface="Wingdings" panose="05000000000000000000" pitchFamily="2" charset="2"/>
              <a:buChar char="q"/>
            </a:pPr>
            <a:endParaRPr lang="en" sz="1800">
              <a:solidFill>
                <a:srgbClr val="3C3C3B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endParaRPr lang="en" sz="1800">
              <a:solidFill>
                <a:srgbClr val="3C3C3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1800">
              <a:solidFill>
                <a:srgbClr val="3C3C3B"/>
              </a:solidFill>
            </a:endParaRPr>
          </a:p>
        </p:txBody>
      </p:sp>
      <p:grpSp>
        <p:nvGrpSpPr>
          <p:cNvPr id="911" name="Google Shape;911;p33"/>
          <p:cNvGrpSpPr/>
          <p:nvPr/>
        </p:nvGrpSpPr>
        <p:grpSpPr>
          <a:xfrm>
            <a:off x="299286" y="3868771"/>
            <a:ext cx="510276" cy="1011126"/>
            <a:chOff x="331179" y="148675"/>
            <a:chExt cx="557496" cy="1104693"/>
          </a:xfrm>
        </p:grpSpPr>
        <p:sp>
          <p:nvSpPr>
            <p:cNvPr id="912" name="Google Shape;912;p33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00107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457550" y="2257625"/>
            <a:ext cx="622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Approaches</a:t>
            </a:r>
          </a:p>
        </p:txBody>
      </p:sp>
      <p:sp>
        <p:nvSpPr>
          <p:cNvPr id="442" name="Google Shape;442;p31"/>
          <p:cNvSpPr txBox="1">
            <a:spLocks noGrp="1"/>
          </p:cNvSpPr>
          <p:nvPr>
            <p:ph type="title" idx="2"/>
          </p:nvPr>
        </p:nvSpPr>
        <p:spPr>
          <a:xfrm>
            <a:off x="3940603" y="1169568"/>
            <a:ext cx="126279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7545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36"/>
          <p:cNvSpPr txBox="1">
            <a:spLocks noGrp="1"/>
          </p:cNvSpPr>
          <p:nvPr>
            <p:ph type="title"/>
          </p:nvPr>
        </p:nvSpPr>
        <p:spPr>
          <a:xfrm>
            <a:off x="301630" y="98525"/>
            <a:ext cx="57210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1. ASSETS </a:t>
            </a:r>
            <a:r>
              <a:rPr lang="en-US" sz="2400">
                <a:solidFill>
                  <a:srgbClr val="FF0000"/>
                </a:solidFill>
              </a:rPr>
              <a:t>MANAGERMENT &amp; DISCOVERY</a:t>
            </a:r>
          </a:p>
        </p:txBody>
      </p:sp>
      <p:sp>
        <p:nvSpPr>
          <p:cNvPr id="1069" name="Google Shape;1069;p36"/>
          <p:cNvSpPr txBox="1"/>
          <p:nvPr/>
        </p:nvSpPr>
        <p:spPr>
          <a:xfrm>
            <a:off x="732810" y="1953742"/>
            <a:ext cx="740758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Nunito"/>
                <a:hlinkClick r:id="rId3"/>
              </a:rPr>
              <a:t>Asset management (youtube.com)</a:t>
            </a:r>
            <a:endParaRPr lang="fr-FR" sz="1600">
              <a:latin typeface="Nunito"/>
            </a:endParaRPr>
          </a:p>
          <a:p>
            <a:r>
              <a:rPr lang="fr-FR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Running </a:t>
            </a:r>
            <a:r>
              <a:rPr lang="fr-FR" sz="160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Vulnerability</a:t>
            </a:r>
            <a:r>
              <a:rPr lang="fr-FR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Scans </a:t>
            </a:r>
            <a:r>
              <a:rPr lang="fr-FR" sz="160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</a:t>
            </a:r>
            <a:r>
              <a:rPr lang="fr-FR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Assets - </a:t>
            </a:r>
            <a:r>
              <a:rPr lang="fr-FR" sz="160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Level</a:t>
            </a:r>
            <a:r>
              <a:rPr lang="fr-FR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Blue</a:t>
            </a:r>
            <a:r>
              <a:rPr lang="fr-FR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 </a:t>
            </a:r>
            <a:endParaRPr lang="fr-FR" sz="1600">
              <a:solidFill>
                <a:schemeClr val="dk1"/>
              </a:solidFill>
              <a:latin typeface="Nunito" pitchFamily="2" charset="0"/>
              <a:ea typeface="Nunito"/>
              <a:cs typeface="Nuni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sz="1600">
              <a:solidFill>
                <a:schemeClr val="dk1"/>
              </a:solidFill>
              <a:latin typeface="Nunito" pitchFamily="2" charset="0"/>
              <a:ea typeface="Nunito"/>
              <a:cs typeface="Nunito"/>
              <a:sym typeface="Nunito"/>
            </a:endParaRPr>
          </a:p>
        </p:txBody>
      </p:sp>
      <p:sp>
        <p:nvSpPr>
          <p:cNvPr id="1073" name="Google Shape;1073;p36"/>
          <p:cNvSpPr txBox="1"/>
          <p:nvPr/>
        </p:nvSpPr>
        <p:spPr>
          <a:xfrm>
            <a:off x="732810" y="1318706"/>
            <a:ext cx="735237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Links implementation</a:t>
            </a:r>
          </a:p>
        </p:txBody>
      </p:sp>
      <p:cxnSp>
        <p:nvCxnSpPr>
          <p:cNvPr id="1169" name="Google Shape;1169;p36"/>
          <p:cNvCxnSpPr/>
          <p:nvPr/>
        </p:nvCxnSpPr>
        <p:spPr>
          <a:xfrm>
            <a:off x="895779" y="1779179"/>
            <a:ext cx="191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0402987-08CF-2666-C6AF-36D47DE4B020}"/>
              </a:ext>
            </a:extLst>
          </p:cNvPr>
          <p:cNvSpPr txBox="1"/>
          <p:nvPr/>
        </p:nvSpPr>
        <p:spPr>
          <a:xfrm>
            <a:off x="732810" y="598446"/>
            <a:ext cx="75126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>
                <a:latin typeface="Nunito" pitchFamily="2" charset="0"/>
              </a:rPr>
              <a:t>This capability allows users to discover and inventory all the assets in a network and to correlate asset information with threat and vulnerability data. This functionality uses active and passive network asset scanning</a:t>
            </a:r>
          </a:p>
        </p:txBody>
      </p:sp>
      <p:sp>
        <p:nvSpPr>
          <p:cNvPr id="2" name="Google Shape;1065;p36">
            <a:extLst>
              <a:ext uri="{FF2B5EF4-FFF2-40B4-BE49-F238E27FC236}">
                <a16:creationId xmlns:a16="http://schemas.microsoft.com/office/drawing/2014/main" id="{B14E358D-33C0-9DD1-724F-6F214DE4E011}"/>
              </a:ext>
            </a:extLst>
          </p:cNvPr>
          <p:cNvSpPr txBox="1">
            <a:spLocks/>
          </p:cNvSpPr>
          <p:nvPr/>
        </p:nvSpPr>
        <p:spPr>
          <a:xfrm>
            <a:off x="301630" y="239098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/>
              <a:t>2. </a:t>
            </a:r>
            <a:r>
              <a:rPr lang="en-US" sz="2400">
                <a:solidFill>
                  <a:srgbClr val="FF0000"/>
                </a:solidFill>
              </a:rPr>
              <a:t>VULNERABILITY</a:t>
            </a:r>
            <a:r>
              <a:rPr lang="en-US" sz="2400"/>
              <a:t> ASSESSMENT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906FB-6D94-17CF-EC0A-FDF06FDFEB34}"/>
              </a:ext>
            </a:extLst>
          </p:cNvPr>
          <p:cNvSpPr txBox="1"/>
          <p:nvPr/>
        </p:nvSpPr>
        <p:spPr>
          <a:xfrm>
            <a:off x="677602" y="2918438"/>
            <a:ext cx="740758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600">
                <a:latin typeface="Nunito" pitchFamily="2" charset="0"/>
              </a:rPr>
              <a:t>Vulnerability assessment is another essential security capability that AV Appliance provides. With the asset-oriented security approach introduced in AV Appliance, you can schedule vulnerability scans directly from the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6B45C-FB72-E706-BD30-88302F908F28}"/>
              </a:ext>
            </a:extLst>
          </p:cNvPr>
          <p:cNvSpPr txBox="1"/>
          <p:nvPr/>
        </p:nvSpPr>
        <p:spPr>
          <a:xfrm>
            <a:off x="677602" y="4229331"/>
            <a:ext cx="740758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>
                <a:latin typeface="Nunito" pitchFamily="2" charset="-93"/>
                <a:hlinkClick r:id="rId5"/>
              </a:rPr>
              <a:t>Vulnerability Scanning with AlienVault USM – YouTube</a:t>
            </a:r>
            <a:endParaRPr lang="en-US" sz="1600">
              <a:latin typeface="Nunito" pitchFamily="2" charset="-93"/>
            </a:endParaRPr>
          </a:p>
          <a:p>
            <a:r>
              <a:rPr lang="en-US" sz="1600">
                <a:latin typeface="Nunito" pitchFamily="2" charset="-93"/>
                <a:hlinkClick r:id="rId6"/>
              </a:rPr>
              <a:t>How to scan </a:t>
            </a:r>
            <a:r>
              <a:rPr lang="en-US" sz="1600">
                <a:latin typeface="Nunito" pitchFamily="2" charset="-93"/>
                <a:sym typeface="Nunito"/>
                <a:hlinkClick r:id="rId6"/>
              </a:rPr>
              <a:t>vulnerability with OSSIM? (youtube.com)</a:t>
            </a:r>
            <a:endParaRPr lang="en-US" sz="1600">
              <a:latin typeface="Nunito" pitchFamily="2" charset="-93"/>
            </a:endParaRPr>
          </a:p>
          <a:p>
            <a:r>
              <a:rPr lang="en-US" sz="1600">
                <a:solidFill>
                  <a:schemeClr val="dk1"/>
                </a:solidFill>
                <a:latin typeface="Nunito" pitchFamily="2" charset="-93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Running Vulnerability Scans from Assets - Level Blue</a:t>
            </a:r>
            <a:r>
              <a:rPr lang="en-US" sz="1600">
                <a:solidFill>
                  <a:schemeClr val="dk1"/>
                </a:solidFill>
                <a:latin typeface="Nunito" pitchFamily="2" charset="-93"/>
                <a:ea typeface="Nunito"/>
                <a:cs typeface="Nunito"/>
                <a:sym typeface="Nunito"/>
              </a:rPr>
              <a:t> </a:t>
            </a:r>
            <a:endParaRPr lang="en-US" sz="1600">
              <a:solidFill>
                <a:schemeClr val="dk1"/>
              </a:solidFill>
              <a:latin typeface="Nunito" pitchFamily="2" charset="-93"/>
              <a:ea typeface="Nunito"/>
              <a:cs typeface="Nunito"/>
            </a:endParaRPr>
          </a:p>
        </p:txBody>
      </p:sp>
      <p:cxnSp>
        <p:nvCxnSpPr>
          <p:cNvPr id="7" name="Google Shape;1169;p36">
            <a:extLst>
              <a:ext uri="{FF2B5EF4-FFF2-40B4-BE49-F238E27FC236}">
                <a16:creationId xmlns:a16="http://schemas.microsoft.com/office/drawing/2014/main" id="{5B734768-2359-BBB4-F25D-96CCAC5A776B}"/>
              </a:ext>
            </a:extLst>
          </p:cNvPr>
          <p:cNvCxnSpPr/>
          <p:nvPr/>
        </p:nvCxnSpPr>
        <p:spPr>
          <a:xfrm>
            <a:off x="801418" y="4090435"/>
            <a:ext cx="191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073;p36">
            <a:extLst>
              <a:ext uri="{FF2B5EF4-FFF2-40B4-BE49-F238E27FC236}">
                <a16:creationId xmlns:a16="http://schemas.microsoft.com/office/drawing/2014/main" id="{A6AC0799-B974-0217-A9C2-F7E4CC6E2B68}"/>
              </a:ext>
            </a:extLst>
          </p:cNvPr>
          <p:cNvSpPr txBox="1"/>
          <p:nvPr/>
        </p:nvSpPr>
        <p:spPr>
          <a:xfrm>
            <a:off x="677602" y="3630604"/>
            <a:ext cx="467498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Links implementation</a:t>
            </a:r>
            <a:endParaRPr sz="20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167972151"/>
      </p:ext>
    </p:extLst>
  </p:cSld>
  <p:clrMapOvr>
    <a:masterClrMapping/>
  </p:clrMapOvr>
</p:sld>
</file>

<file path=ppt/theme/theme1.xml><?xml version="1.0" encoding="utf-8"?>
<a:theme xmlns:a="http://schemas.openxmlformats.org/drawingml/2006/main" name="Stop Cyber Terrorism Campaign by Slidesgo">
  <a:themeElements>
    <a:clrScheme name="Simple Light">
      <a:dk1>
        <a:srgbClr val="3C3C3B"/>
      </a:dk1>
      <a:lt1>
        <a:srgbClr val="FFFFFF"/>
      </a:lt1>
      <a:dk2>
        <a:srgbClr val="878787"/>
      </a:dk2>
      <a:lt2>
        <a:srgbClr val="C22B3A"/>
      </a:lt2>
      <a:accent1>
        <a:srgbClr val="E83345"/>
      </a:accent1>
      <a:accent2>
        <a:srgbClr val="D18E17"/>
      </a:accent2>
      <a:accent3>
        <a:srgbClr val="F9B233"/>
      </a:accent3>
      <a:accent4>
        <a:srgbClr val="FCC7A2"/>
      </a:accent4>
      <a:accent5>
        <a:srgbClr val="375D68"/>
      </a:accent5>
      <a:accent6>
        <a:srgbClr val="4DC8DB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98E960503BA334E948814586A067761" ma:contentTypeVersion="10" ma:contentTypeDescription="Tạo tài liệu mới." ma:contentTypeScope="" ma:versionID="137f4705fc3696c73ab224382d6b0f8f">
  <xsd:schema xmlns:xsd="http://www.w3.org/2001/XMLSchema" xmlns:xs="http://www.w3.org/2001/XMLSchema" xmlns:p="http://schemas.microsoft.com/office/2006/metadata/properties" xmlns:ns2="e2b8abe2-c50b-4e76-8ab7-7b57f8e75f65" xmlns:ns3="01c1856a-16da-494e-98cc-2cf35c8e05e9" targetNamespace="http://schemas.microsoft.com/office/2006/metadata/properties" ma:root="true" ma:fieldsID="c33b294887a62026c0649ec78a467ff4" ns2:_="" ns3:_="">
    <xsd:import namespace="e2b8abe2-c50b-4e76-8ab7-7b57f8e75f65"/>
    <xsd:import namespace="01c1856a-16da-494e-98cc-2cf35c8e05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b8abe2-c50b-4e76-8ab7-7b57f8e75f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1856a-16da-494e-98cc-2cf35c8e05e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6C3AB8-BD9E-4CF0-BC64-FAFF50B2B5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99BF84-7B93-44E3-9AB6-6AF79AFD2F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b8abe2-c50b-4e76-8ab7-7b57f8e75f65"/>
    <ds:schemaRef ds:uri="01c1856a-16da-494e-98cc-2cf35c8e05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1484</Words>
  <Application>Microsoft Office PowerPoint</Application>
  <PresentationFormat>On-screen Show (16:9)</PresentationFormat>
  <Paragraphs>219</Paragraphs>
  <Slides>43</Slides>
  <Notes>43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Stop Cyber Terrorism Campaign by Slidesgo</vt:lpstr>
      <vt:lpstr>Security information &amp; event management with AlienVault OSSIM</vt:lpstr>
      <vt:lpstr>01</vt:lpstr>
      <vt:lpstr>Summary</vt:lpstr>
      <vt:lpstr>Summary</vt:lpstr>
      <vt:lpstr>Scope of work</vt:lpstr>
      <vt:lpstr>SCOPE OF WORK</vt:lpstr>
      <vt:lpstr>ABOUT DETAIL SCOPE OF WORK</vt:lpstr>
      <vt:lpstr>Approaches</vt:lpstr>
      <vt:lpstr>1. ASSETS MANAGERMENT &amp; DISCOVERY</vt:lpstr>
      <vt:lpstr>3. ALARM MANAGEMENT</vt:lpstr>
      <vt:lpstr>5. BEHAVIOUR MONITORING</vt:lpstr>
      <vt:lpstr>5. LOGS COLLECTING</vt:lpstr>
      <vt:lpstr>Architecture</vt:lpstr>
      <vt:lpstr>NETWORK TOPOLOGY</vt:lpstr>
      <vt:lpstr>APPLICATION ARCHITECTURE</vt:lpstr>
      <vt:lpstr>1. SENSOR</vt:lpstr>
      <vt:lpstr>DATA ARCHITECT</vt:lpstr>
      <vt:lpstr>ALIENVAULT LOG COLLECTING</vt:lpstr>
      <vt:lpstr>ALIENVAULT LOG COLLECTING</vt:lpstr>
      <vt:lpstr>HOST IDS</vt:lpstr>
      <vt:lpstr>OSSEC IN AV ARCHITECTURE</vt:lpstr>
      <vt:lpstr>PowerPoint Presentation</vt:lpstr>
      <vt:lpstr>Demo</vt:lpstr>
      <vt:lpstr>PowerPoint Presentation</vt:lpstr>
      <vt:lpstr>Fast Log Generation</vt:lpstr>
      <vt:lpstr>PowerPoint Presentation</vt:lpstr>
      <vt:lpstr>PowerPoint Presentation</vt:lpstr>
      <vt:lpstr>Vulnerability Assessment</vt:lpstr>
      <vt:lpstr>HOST-IDS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ASSETS MANAGEMENT</vt:lpstr>
      <vt:lpstr>ASSETS MANAGEMENT</vt:lpstr>
      <vt:lpstr>ALARM MANAGEMENT</vt:lpstr>
      <vt:lpstr>MORE: NIDS, NETFLOW, REPORT &amp; INCIDENT RESPONSE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information &amp; event management</dc:title>
  <dc:creator>ASUS ZenBook</dc:creator>
  <cp:lastModifiedBy>Phạm Ngọc Thiện</cp:lastModifiedBy>
  <cp:revision>5</cp:revision>
  <dcterms:modified xsi:type="dcterms:W3CDTF">2024-06-16T09:49:14Z</dcterms:modified>
</cp:coreProperties>
</file>